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slideLayouts/slideLayout10.xml" ContentType="application/vnd.openxmlformats-officedocument.presentationml.slideLayout+xml"/>
  <Override PartName="/ppt/theme/theme7.xml" ContentType="application/vnd.openxmlformats-officedocument.theme+xml"/>
  <Override PartName="/ppt/slideLayouts/slideLayout11.xml" ContentType="application/vnd.openxmlformats-officedocument.presentationml.slideLayout+xml"/>
  <Override PartName="/ppt/theme/theme8.xml" ContentType="application/vnd.openxmlformats-officedocument.theme+xml"/>
  <Override PartName="/ppt/slideLayouts/slideLayout12.xml" ContentType="application/vnd.openxmlformats-officedocument.presentationml.slideLayout+xml"/>
  <Override PartName="/ppt/theme/theme9.xml" ContentType="application/vnd.openxmlformats-officedocument.theme+xml"/>
  <Override PartName="/ppt/slideLayouts/slideLayout13.xml" ContentType="application/vnd.openxmlformats-officedocument.presentationml.slideLayout+xml"/>
  <Override PartName="/ppt/theme/theme10.xml" ContentType="application/vnd.openxmlformats-officedocument.theme+xml"/>
  <Override PartName="/ppt/slideLayouts/slideLayout14.xml" ContentType="application/vnd.openxmlformats-officedocument.presentationml.slideLayout+xml"/>
  <Override PartName="/ppt/theme/theme11.xml" ContentType="application/vnd.openxmlformats-officedocument.theme+xml"/>
  <Override PartName="/ppt/slideLayouts/slideLayout15.xml" ContentType="application/vnd.openxmlformats-officedocument.presentationml.slideLayout+xml"/>
  <Override PartName="/ppt/theme/theme12.xml" ContentType="application/vnd.openxmlformats-officedocument.theme+xml"/>
  <Override PartName="/ppt/slideLayouts/slideLayout16.xml" ContentType="application/vnd.openxmlformats-officedocument.presentationml.slideLayout+xml"/>
  <Override PartName="/ppt/theme/theme13.xml" ContentType="application/vnd.openxmlformats-officedocument.theme+xml"/>
  <Override PartName="/ppt/slideLayouts/slideLayout17.xml" ContentType="application/vnd.openxmlformats-officedocument.presentationml.slideLayout+xml"/>
  <Override PartName="/ppt/theme/theme1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1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7.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8.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9.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0.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1.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4.xml" ContentType="application/vnd.openxmlformats-officedocument.theme+xml"/>
  <Override PartName="/ppt/slideLayouts/slideLayout38.xml" ContentType="application/vnd.openxmlformats-officedocument.presentationml.slideLayout+xml"/>
  <Override PartName="/ppt/theme/theme25.xml" ContentType="application/vnd.openxmlformats-officedocument.theme+xml"/>
  <Override PartName="/ppt/slideLayouts/slideLayout39.xml" ContentType="application/vnd.openxmlformats-officedocument.presentationml.slideLayout+xml"/>
  <Override PartName="/ppt/theme/theme26.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7.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8.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9.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0.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1.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2" r:id="rId1"/>
    <p:sldMasterId id="2147483680" r:id="rId2"/>
    <p:sldMasterId id="2147483803" r:id="rId3"/>
    <p:sldMasterId id="2147483976" r:id="rId4"/>
    <p:sldMasterId id="2147483735" r:id="rId5"/>
    <p:sldMasterId id="2147483989" r:id="rId6"/>
    <p:sldMasterId id="2147483805" r:id="rId7"/>
    <p:sldMasterId id="2147483807" r:id="rId8"/>
    <p:sldMasterId id="2147483809" r:id="rId9"/>
    <p:sldMasterId id="2147483811" r:id="rId10"/>
    <p:sldMasterId id="2147483814" r:id="rId11"/>
    <p:sldMasterId id="2147483817" r:id="rId12"/>
    <p:sldMasterId id="2147483820" r:id="rId13"/>
    <p:sldMasterId id="2147483833" r:id="rId14"/>
    <p:sldMasterId id="2147483846" r:id="rId15"/>
    <p:sldMasterId id="2147483859" r:id="rId16"/>
    <p:sldMasterId id="2147483872" r:id="rId17"/>
    <p:sldMasterId id="2147483885" r:id="rId18"/>
    <p:sldMasterId id="2147483898" r:id="rId19"/>
    <p:sldMasterId id="2147483911" r:id="rId20"/>
    <p:sldMasterId id="2147483924" r:id="rId21"/>
    <p:sldMasterId id="2147483937" r:id="rId22"/>
    <p:sldMasterId id="2147483950" r:id="rId23"/>
    <p:sldMasterId id="2147484024" r:id="rId24"/>
    <p:sldMasterId id="2147484038" r:id="rId25"/>
    <p:sldMasterId id="2147483963" r:id="rId26"/>
    <p:sldMasterId id="2147483672" r:id="rId27"/>
    <p:sldMasterId id="2147483687" r:id="rId28"/>
    <p:sldMasterId id="2147483697" r:id="rId29"/>
    <p:sldMasterId id="2147483701" r:id="rId30"/>
    <p:sldMasterId id="2147483720" r:id="rId31"/>
    <p:sldMasterId id="2147483731" r:id="rId32"/>
    <p:sldMasterId id="2147483768" r:id="rId33"/>
    <p:sldMasterId id="2147483773" r:id="rId34"/>
    <p:sldMasterId id="2147483786" r:id="rId35"/>
  </p:sldMasterIdLst>
  <p:notesMasterIdLst>
    <p:notesMasterId r:id="rId61"/>
  </p:notesMasterIdLst>
  <p:sldIdLst>
    <p:sldId id="409" r:id="rId36"/>
    <p:sldId id="417" r:id="rId37"/>
    <p:sldId id="412" r:id="rId38"/>
    <p:sldId id="424" r:id="rId39"/>
    <p:sldId id="425" r:id="rId40"/>
    <p:sldId id="426" r:id="rId41"/>
    <p:sldId id="449" r:id="rId42"/>
    <p:sldId id="450" r:id="rId43"/>
    <p:sldId id="451" r:id="rId44"/>
    <p:sldId id="452" r:id="rId45"/>
    <p:sldId id="415" r:id="rId46"/>
    <p:sldId id="453" r:id="rId47"/>
    <p:sldId id="431" r:id="rId48"/>
    <p:sldId id="454" r:id="rId49"/>
    <p:sldId id="429" r:id="rId50"/>
    <p:sldId id="420" r:id="rId51"/>
    <p:sldId id="455" r:id="rId52"/>
    <p:sldId id="456" r:id="rId53"/>
    <p:sldId id="432" r:id="rId54"/>
    <p:sldId id="457" r:id="rId55"/>
    <p:sldId id="458" r:id="rId56"/>
    <p:sldId id="459" r:id="rId57"/>
    <p:sldId id="460" r:id="rId58"/>
    <p:sldId id="461" r:id="rId59"/>
    <p:sldId id="46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lleen Day"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6699"/>
    <a:srgbClr val="B6D6FF"/>
    <a:srgbClr val="01579B"/>
    <a:srgbClr val="82B1FF"/>
    <a:srgbClr val="002060"/>
    <a:srgbClr val="AFCA54"/>
    <a:srgbClr val="F2F778"/>
    <a:srgbClr val="009193"/>
    <a:srgbClr val="3CA779"/>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21045"/>
    <p:restoredTop sz="94607"/>
  </p:normalViewPr>
  <p:slideViewPr>
    <p:cSldViewPr snapToGrid="0" snapToObjects="1">
      <p:cViewPr varScale="1">
        <p:scale>
          <a:sx n="110" d="100"/>
          <a:sy n="110" d="100"/>
        </p:scale>
        <p:origin x="320"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7.xml"/><Relationship Id="rId47" Type="http://schemas.openxmlformats.org/officeDocument/2006/relationships/slide" Target="slides/slide12.xml"/><Relationship Id="rId50" Type="http://schemas.openxmlformats.org/officeDocument/2006/relationships/slide" Target="slides/slide15.xml"/><Relationship Id="rId55" Type="http://schemas.openxmlformats.org/officeDocument/2006/relationships/slide" Target="slides/slide20.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 Target="slides/slide2.xml"/><Relationship Id="rId40" Type="http://schemas.openxmlformats.org/officeDocument/2006/relationships/slide" Target="slides/slide5.xml"/><Relationship Id="rId45" Type="http://schemas.openxmlformats.org/officeDocument/2006/relationships/slide" Target="slides/slide10.xml"/><Relationship Id="rId53" Type="http://schemas.openxmlformats.org/officeDocument/2006/relationships/slide" Target="slides/slide18.xml"/><Relationship Id="rId58" Type="http://schemas.openxmlformats.org/officeDocument/2006/relationships/slide" Target="slides/slide23.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8.xml"/><Relationship Id="rId48" Type="http://schemas.openxmlformats.org/officeDocument/2006/relationships/slide" Target="slides/slide13.xml"/><Relationship Id="rId56" Type="http://schemas.openxmlformats.org/officeDocument/2006/relationships/slide" Target="slides/slide21.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16.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 Target="slides/slide3.xml"/><Relationship Id="rId46" Type="http://schemas.openxmlformats.org/officeDocument/2006/relationships/slide" Target="slides/slide11.xml"/><Relationship Id="rId59" Type="http://schemas.openxmlformats.org/officeDocument/2006/relationships/slide" Target="slides/slide24.xml"/><Relationship Id="rId20" Type="http://schemas.openxmlformats.org/officeDocument/2006/relationships/slideMaster" Target="slideMasters/slideMaster20.xml"/><Relationship Id="rId41" Type="http://schemas.openxmlformats.org/officeDocument/2006/relationships/slide" Target="slides/slide6.xml"/><Relationship Id="rId54" Type="http://schemas.openxmlformats.org/officeDocument/2006/relationships/slide" Target="slides/slide19.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1.xml"/><Relationship Id="rId49" Type="http://schemas.openxmlformats.org/officeDocument/2006/relationships/slide" Target="slides/slide14.xml"/><Relationship Id="rId57" Type="http://schemas.openxmlformats.org/officeDocument/2006/relationships/slide" Target="slides/slide22.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9.xml"/><Relationship Id="rId52" Type="http://schemas.openxmlformats.org/officeDocument/2006/relationships/slide" Target="slides/slide17.xml"/><Relationship Id="rId60" Type="http://schemas.openxmlformats.org/officeDocument/2006/relationships/slide" Target="slides/slide25.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DE63D1-9605-C143-A59C-1D2E8B721EF2}" type="datetimeFigureOut">
              <a:rPr lang="en-US" smtClean="0"/>
              <a:t>1/25/19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593ECA-0498-504B-AB1F-8CF264102861}" type="slidenum">
              <a:rPr lang="en-US" smtClean="0"/>
              <a:t>‹#›</a:t>
            </a:fld>
            <a:endParaRPr lang="en-US"/>
          </a:p>
        </p:txBody>
      </p:sp>
    </p:spTree>
    <p:extLst>
      <p:ext uri="{BB962C8B-B14F-4D97-AF65-F5344CB8AC3E}">
        <p14:creationId xmlns:p14="http://schemas.microsoft.com/office/powerpoint/2010/main" val="1513803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5.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5.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19.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19.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7.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8.png"/><Relationship Id="rId7"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Master" Target="../slideMasters/slideMaster21.xml"/><Relationship Id="rId6" Type="http://schemas.openxmlformats.org/officeDocument/2006/relationships/image" Target="../media/image19.png"/><Relationship Id="rId5"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8.png"/><Relationship Id="rId7"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Master" Target="../slideMasters/slideMaster21.xml"/><Relationship Id="rId6" Type="http://schemas.openxmlformats.org/officeDocument/2006/relationships/image" Target="../media/image19.png"/><Relationship Id="rId5"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2.xml"/><Relationship Id="rId4"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2.xml"/><Relationship Id="rId4"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Master" Target="../slideMasters/slideMaster23.xml"/><Relationship Id="rId4"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Master" Target="../slideMasters/slideMaster23.xml"/><Relationship Id="rId4"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Master" Target="../slideMasters/slideMaster24.xml"/><Relationship Id="rId4"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Master" Target="../slideMasters/slideMaster24.xml"/><Relationship Id="rId4" Type="http://schemas.openxmlformats.org/officeDocument/2006/relationships/image" Target="../media/image2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Master" Target="../slideMasters/slideMaster25.xml"/><Relationship Id="rId4"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7.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8.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9.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9.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0.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0.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30.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0.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30.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3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3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3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3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3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3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3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3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3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3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3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b Develop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1692-E8EB-9B48-A3FF-28A1054689CA}"/>
              </a:ext>
            </a:extLst>
          </p:cNvPr>
          <p:cNvSpPr>
            <a:spLocks noGrp="1"/>
          </p:cNvSpPr>
          <p:nvPr>
            <p:ph type="ctrTitle"/>
          </p:nvPr>
        </p:nvSpPr>
        <p:spPr>
          <a:xfrm>
            <a:off x="0" y="2493817"/>
            <a:ext cx="12192000" cy="1925934"/>
          </a:xfrm>
          <a:prstGeom prst="rect">
            <a:avLst/>
          </a:prstGeom>
        </p:spPr>
        <p:txBody>
          <a:bodyPr lIns="3931920" rIns="182880" anchor="t"/>
          <a:lstStyle>
            <a:lvl1pPr algn="l">
              <a:defRPr sz="36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10F6073-9A75-B144-8D7A-F8B4C7D3D962}"/>
              </a:ext>
            </a:extLst>
          </p:cNvPr>
          <p:cNvSpPr>
            <a:spLocks noGrp="1"/>
          </p:cNvSpPr>
          <p:nvPr>
            <p:ph type="subTitle" idx="1"/>
          </p:nvPr>
        </p:nvSpPr>
        <p:spPr>
          <a:xfrm>
            <a:off x="2175163" y="4696691"/>
            <a:ext cx="10016837" cy="387927"/>
          </a:xfrm>
          <a:prstGeom prst="rect">
            <a:avLst/>
          </a:prstGeom>
        </p:spPr>
        <p:txBody>
          <a:bodyPr rIns="731520" anchor="ctr"/>
          <a:lstStyle>
            <a:lvl1pPr marL="0" indent="0" algn="r">
              <a:buNone/>
              <a:defRPr sz="1800" b="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extBox 6">
            <a:extLst>
              <a:ext uri="{FF2B5EF4-FFF2-40B4-BE49-F238E27FC236}">
                <a16:creationId xmlns:a16="http://schemas.microsoft.com/office/drawing/2014/main" id="{9170742F-CE16-8D45-80EC-0CDAE5627D40}"/>
              </a:ext>
            </a:extLst>
          </p:cNvPr>
          <p:cNvSpPr txBox="1"/>
          <p:nvPr userDrawn="1"/>
        </p:nvSpPr>
        <p:spPr>
          <a:xfrm>
            <a:off x="6539346" y="5361558"/>
            <a:ext cx="3602182" cy="461665"/>
          </a:xfrm>
          <a:prstGeom prst="rect">
            <a:avLst/>
          </a:prstGeom>
          <a:noFill/>
        </p:spPr>
        <p:txBody>
          <a:bodyPr wrap="square" rIns="0" rtlCol="0">
            <a:spAutoFit/>
          </a:bodyPr>
          <a:lstStyle/>
          <a:p>
            <a:pPr lvl="1" algn="r" rtl="0"/>
            <a:r>
              <a:rPr lang="en-US" sz="2400" b="1" i="0" u="none" strike="noStrike" kern="1200" dirty="0">
                <a:solidFill>
                  <a:schemeClr val="bg1"/>
                </a:solidFill>
                <a:effectLst/>
                <a:latin typeface="Arial" panose="020B0604020202020204" pitchFamily="34" charset="0"/>
                <a:ea typeface="+mn-ea"/>
                <a:cs typeface="Arial" panose="020B0604020202020204" pitchFamily="34" charset="0"/>
              </a:rPr>
              <a:t>Web Development</a:t>
            </a:r>
            <a:endParaRPr lang="en-US" sz="2400" b="1" dirty="0">
              <a:solidFill>
                <a:schemeClr val="bg1"/>
              </a:solidFill>
              <a:effectLst/>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0820D811-A374-A34D-BAF4-5C8AC7CF54B1}"/>
              </a:ext>
            </a:extLst>
          </p:cNvPr>
          <p:cNvPicPr>
            <a:picLocks noChangeAspect="1"/>
          </p:cNvPicPr>
          <p:nvPr userDrawn="1"/>
        </p:nvPicPr>
        <p:blipFill>
          <a:blip r:embed="rId2"/>
          <a:stretch>
            <a:fillRect/>
          </a:stretch>
        </p:blipFill>
        <p:spPr>
          <a:xfrm>
            <a:off x="748145" y="1648188"/>
            <a:ext cx="3092310" cy="2300144"/>
          </a:xfrm>
          <a:prstGeom prst="rect">
            <a:avLst/>
          </a:prstGeom>
        </p:spPr>
      </p:pic>
      <p:sp>
        <p:nvSpPr>
          <p:cNvPr id="16" name="Content Placeholder 15">
            <a:extLst>
              <a:ext uri="{FF2B5EF4-FFF2-40B4-BE49-F238E27FC236}">
                <a16:creationId xmlns:a16="http://schemas.microsoft.com/office/drawing/2014/main" id="{CFC6FE3E-E949-A24A-909D-F6F3F83AABFF}"/>
              </a:ext>
            </a:extLst>
          </p:cNvPr>
          <p:cNvSpPr>
            <a:spLocks noGrp="1"/>
          </p:cNvSpPr>
          <p:nvPr>
            <p:ph sz="quarter" idx="10"/>
          </p:nvPr>
        </p:nvSpPr>
        <p:spPr>
          <a:xfrm>
            <a:off x="424070" y="5823223"/>
            <a:ext cx="11381534" cy="654050"/>
          </a:xfrm>
          <a:prstGeom prst="rect">
            <a:avLst/>
          </a:prstGeom>
        </p:spPr>
        <p:txBody>
          <a:bodyPr rIns="1645920"/>
          <a:lstStyle>
            <a:lvl1pPr marL="0" indent="0" algn="r">
              <a:buFontTx/>
              <a:buNone/>
              <a:defRPr>
                <a:solidFill>
                  <a:schemeClr val="bg1"/>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136126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 Attention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66A0422-9208-E547-A6CD-638645CCF4F4}"/>
              </a:ext>
            </a:extLst>
          </p:cNvPr>
          <p:cNvSpPr>
            <a:spLocks noGrp="1"/>
          </p:cNvSpPr>
          <p:nvPr>
            <p:ph type="subTitle" idx="1"/>
          </p:nvPr>
        </p:nvSpPr>
        <p:spPr>
          <a:xfrm>
            <a:off x="360218" y="2016689"/>
            <a:ext cx="11831782" cy="4467237"/>
          </a:xfrm>
          <a:prstGeom prst="rect">
            <a:avLst/>
          </a:prstGeom>
        </p:spPr>
        <p:txBody>
          <a:bodyPr lIns="3200400" tIns="0" rIns="274320" bIns="457200"/>
          <a:lstStyle>
            <a:lvl1pPr marL="0" indent="0" algn="l">
              <a:buNone/>
              <a:defRPr sz="3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Slide Number Placeholder 11">
            <a:extLst>
              <a:ext uri="{FF2B5EF4-FFF2-40B4-BE49-F238E27FC236}">
                <a16:creationId xmlns:a16="http://schemas.microsoft.com/office/drawing/2014/main" id="{AA285181-7316-3444-9E39-2679C97A0DDB}"/>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8" name="Text Placeholder 14">
            <a:extLst>
              <a:ext uri="{FF2B5EF4-FFF2-40B4-BE49-F238E27FC236}">
                <a16:creationId xmlns:a16="http://schemas.microsoft.com/office/drawing/2014/main" id="{D05E2347-B98B-3043-910D-C30C77BFE8B3}"/>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2665224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structor Demonstration">
    <p:spTree>
      <p:nvGrpSpPr>
        <p:cNvPr id="1" name=""/>
        <p:cNvGrpSpPr/>
        <p:nvPr/>
      </p:nvGrpSpPr>
      <p:grpSpPr>
        <a:xfrm>
          <a:off x="0" y="0"/>
          <a:ext cx="0" cy="0"/>
          <a:chOff x="0" y="0"/>
          <a:chExt cx="0" cy="0"/>
        </a:xfrm>
      </p:grpSpPr>
      <p:sp>
        <p:nvSpPr>
          <p:cNvPr id="7" name="Slide Number Placeholder 11">
            <a:extLst>
              <a:ext uri="{FF2B5EF4-FFF2-40B4-BE49-F238E27FC236}">
                <a16:creationId xmlns:a16="http://schemas.microsoft.com/office/drawing/2014/main" id="{44E3AD74-93B5-6343-ACB0-FFADE225E227}"/>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8" name="Text Placeholder 14">
            <a:extLst>
              <a:ext uri="{FF2B5EF4-FFF2-40B4-BE49-F238E27FC236}">
                <a16:creationId xmlns:a16="http://schemas.microsoft.com/office/drawing/2014/main" id="{F579C768-A9F7-A44C-8F72-205D2E8A6361}"/>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4" name="Subtitle 2">
            <a:extLst>
              <a:ext uri="{FF2B5EF4-FFF2-40B4-BE49-F238E27FC236}">
                <a16:creationId xmlns:a16="http://schemas.microsoft.com/office/drawing/2014/main" id="{30EFF689-5827-EF40-BA6F-797E65E90763}"/>
              </a:ext>
            </a:extLst>
          </p:cNvPr>
          <p:cNvSpPr>
            <a:spLocks noGrp="1"/>
          </p:cNvSpPr>
          <p:nvPr>
            <p:ph type="subTitle" idx="1"/>
          </p:nvPr>
        </p:nvSpPr>
        <p:spPr>
          <a:xfrm>
            <a:off x="-2" y="5711687"/>
            <a:ext cx="12192002" cy="750897"/>
          </a:xfrm>
          <a:prstGeom prst="rect">
            <a:avLst/>
          </a:prstGeom>
        </p:spPr>
        <p:txBody>
          <a:bodyPr rIns="1280160"/>
          <a:lstStyle>
            <a:lvl1pPr marL="0" indent="0" algn="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95114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7D888-0EA0-4142-9580-E60072895BDC}"/>
              </a:ext>
            </a:extLst>
          </p:cNvPr>
          <p:cNvSpPr>
            <a:spLocks noGrp="1"/>
          </p:cNvSpPr>
          <p:nvPr>
            <p:ph type="ctrTitle"/>
          </p:nvPr>
        </p:nvSpPr>
        <p:spPr>
          <a:xfrm>
            <a:off x="0" y="1440873"/>
            <a:ext cx="12162775" cy="3602182"/>
          </a:xfrm>
          <a:prstGeom prst="rect">
            <a:avLst/>
          </a:prstGeom>
        </p:spPr>
        <p:txBody>
          <a:bodyPr lIns="3566160" rIns="274320" bIns="274320" anchor="t"/>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E67E6328-4E63-8043-B820-BBB53796886D}"/>
              </a:ext>
            </a:extLst>
          </p:cNvPr>
          <p:cNvSpPr>
            <a:spLocks noGrp="1"/>
          </p:cNvSpPr>
          <p:nvPr>
            <p:ph type="subTitle" idx="1"/>
          </p:nvPr>
        </p:nvSpPr>
        <p:spPr>
          <a:xfrm>
            <a:off x="-2" y="5624945"/>
            <a:ext cx="12192001" cy="821544"/>
          </a:xfrm>
          <a:prstGeom prst="rect">
            <a:avLst/>
          </a:prstGeom>
        </p:spPr>
        <p:txBody>
          <a:bodyPr rIns="1737360"/>
          <a:lstStyle>
            <a:lvl1pPr marL="0" indent="0" algn="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Slide Number Placeholder 11">
            <a:extLst>
              <a:ext uri="{FF2B5EF4-FFF2-40B4-BE49-F238E27FC236}">
                <a16:creationId xmlns:a16="http://schemas.microsoft.com/office/drawing/2014/main" id="{078B1CA1-8640-0544-9BE8-E06A60D6B47D}"/>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8" name="Text Placeholder 14">
            <a:extLst>
              <a:ext uri="{FF2B5EF4-FFF2-40B4-BE49-F238E27FC236}">
                <a16:creationId xmlns:a16="http://schemas.microsoft.com/office/drawing/2014/main" id="{12ABE382-9294-A64C-8265-674BA6ABEA4D}"/>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extBox 8">
            <a:extLst>
              <a:ext uri="{FF2B5EF4-FFF2-40B4-BE49-F238E27FC236}">
                <a16:creationId xmlns:a16="http://schemas.microsoft.com/office/drawing/2014/main" id="{CB79FDD9-7C93-0D4B-AE4C-3A00959732E8}"/>
              </a:ext>
            </a:extLst>
          </p:cNvPr>
          <p:cNvSpPr txBox="1"/>
          <p:nvPr userDrawn="1"/>
        </p:nvSpPr>
        <p:spPr>
          <a:xfrm>
            <a:off x="4488873" y="5347946"/>
            <a:ext cx="5915892" cy="276999"/>
          </a:xfrm>
          <a:prstGeom prst="rect">
            <a:avLst/>
          </a:prstGeom>
          <a:noFill/>
        </p:spPr>
        <p:txBody>
          <a:bodyPr wrap="square" lIns="0" tIns="0" rIns="0" bIns="0" rtlCol="0">
            <a:spAutoFit/>
          </a:bodyPr>
          <a:lstStyle/>
          <a:p>
            <a:pPr lvl="7" algn="r" rtl="0"/>
            <a:r>
              <a:rPr lang="en-US" sz="1800" b="1" i="0" u="none" strike="noStrike" kern="1200" dirty="0">
                <a:solidFill>
                  <a:schemeClr val="bg1"/>
                </a:solidFill>
                <a:effectLst/>
                <a:latin typeface="Arial" panose="020B0604020202020204" pitchFamily="34" charset="0"/>
                <a:ea typeface="+mn-ea"/>
                <a:cs typeface="Arial" panose="020B0604020202020204" pitchFamily="34" charset="0"/>
              </a:rPr>
              <a:t>Suggested Time:</a:t>
            </a:r>
            <a:endParaRPr lang="en-US" sz="1800" b="1"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0989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ctivity with Instructions ">
    <p:spTree>
      <p:nvGrpSpPr>
        <p:cNvPr id="1" name=""/>
        <p:cNvGrpSpPr/>
        <p:nvPr/>
      </p:nvGrpSpPr>
      <p:grpSpPr>
        <a:xfrm>
          <a:off x="0" y="0"/>
          <a:ext cx="0" cy="0"/>
          <a:chOff x="0" y="0"/>
          <a:chExt cx="0" cy="0"/>
        </a:xfrm>
      </p:grpSpPr>
      <p:sp>
        <p:nvSpPr>
          <p:cNvPr id="9" name="Slide Number Placeholder 11">
            <a:extLst>
              <a:ext uri="{FF2B5EF4-FFF2-40B4-BE49-F238E27FC236}">
                <a16:creationId xmlns:a16="http://schemas.microsoft.com/office/drawing/2014/main" id="{1F941F48-3DFE-3745-8C22-5B354D52064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0" name="Text Placeholder 14">
            <a:extLst>
              <a:ext uri="{FF2B5EF4-FFF2-40B4-BE49-F238E27FC236}">
                <a16:creationId xmlns:a16="http://schemas.microsoft.com/office/drawing/2014/main" id="{81635B66-DC1E-B946-938D-E45306A00179}"/>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4" name="Picture 3">
            <a:extLst>
              <a:ext uri="{FF2B5EF4-FFF2-40B4-BE49-F238E27FC236}">
                <a16:creationId xmlns:a16="http://schemas.microsoft.com/office/drawing/2014/main" id="{97BF3ECC-E2E7-344F-94DF-7CDE4667F3F5}"/>
              </a:ext>
            </a:extLst>
          </p:cNvPr>
          <p:cNvPicPr>
            <a:picLocks noChangeAspect="1"/>
          </p:cNvPicPr>
          <p:nvPr userDrawn="1"/>
        </p:nvPicPr>
        <p:blipFill>
          <a:blip r:embed="rId2"/>
          <a:stretch>
            <a:fillRect/>
          </a:stretch>
        </p:blipFill>
        <p:spPr>
          <a:xfrm>
            <a:off x="11239499" y="5718684"/>
            <a:ext cx="658092" cy="720649"/>
          </a:xfrm>
          <a:prstGeom prst="rect">
            <a:avLst/>
          </a:prstGeom>
        </p:spPr>
      </p:pic>
      <p:sp>
        <p:nvSpPr>
          <p:cNvPr id="11" name="Content Placeholder 2">
            <a:extLst>
              <a:ext uri="{FF2B5EF4-FFF2-40B4-BE49-F238E27FC236}">
                <a16:creationId xmlns:a16="http://schemas.microsoft.com/office/drawing/2014/main" id="{C13C61D6-9D32-5E49-91C6-E167B785E1A6}"/>
              </a:ext>
            </a:extLst>
          </p:cNvPr>
          <p:cNvSpPr>
            <a:spLocks noGrp="1"/>
          </p:cNvSpPr>
          <p:nvPr>
            <p:ph idx="1"/>
          </p:nvPr>
        </p:nvSpPr>
        <p:spPr>
          <a:xfrm>
            <a:off x="0" y="1863494"/>
            <a:ext cx="12192000" cy="4543450"/>
          </a:xfrm>
          <a:prstGeom prst="rect">
            <a:avLst/>
          </a:prstGeom>
        </p:spPr>
        <p:txBody>
          <a:bodyPr lIns="457200" rIns="457200"/>
          <a:lstStyle>
            <a:lvl1pPr indent="-182880">
              <a:lnSpc>
                <a:spcPct val="100000"/>
              </a:lnSpc>
              <a:spcAft>
                <a:spcPts val="1200"/>
              </a:spcAft>
              <a:defRPr sz="1800">
                <a:latin typeface="Arial" panose="020B0604020202020204" pitchFamily="34" charset="0"/>
                <a:cs typeface="Arial" panose="020B0604020202020204" pitchFamily="34" charset="0"/>
              </a:defRPr>
            </a:lvl1pPr>
            <a:lvl2pPr indent="-182880">
              <a:lnSpc>
                <a:spcPct val="100000"/>
              </a:lnSpc>
              <a:spcAft>
                <a:spcPts val="1200"/>
              </a:spcAft>
              <a:defRPr sz="1800">
                <a:latin typeface="Arial" panose="020B0604020202020204" pitchFamily="34" charset="0"/>
                <a:cs typeface="Arial" panose="020B0604020202020204" pitchFamily="34" charset="0"/>
              </a:defRPr>
            </a:lvl2pPr>
            <a:lvl3pPr indent="-182880">
              <a:lnSpc>
                <a:spcPct val="100000"/>
              </a:lnSpc>
              <a:spcAft>
                <a:spcPts val="1200"/>
              </a:spcAft>
              <a:defRPr sz="1800">
                <a:latin typeface="Arial" panose="020B0604020202020204" pitchFamily="34" charset="0"/>
                <a:cs typeface="Arial" panose="020B0604020202020204" pitchFamily="34" charset="0"/>
              </a:defRPr>
            </a:lvl3pPr>
            <a:lvl4pPr indent="-182880">
              <a:lnSpc>
                <a:spcPct val="100000"/>
              </a:lnSpc>
              <a:spcAft>
                <a:spcPts val="1200"/>
              </a:spcAft>
              <a:defRPr sz="1800">
                <a:latin typeface="Arial" panose="020B0604020202020204" pitchFamily="34" charset="0"/>
                <a:cs typeface="Arial" panose="020B0604020202020204" pitchFamily="34" charset="0"/>
              </a:defRPr>
            </a:lvl4pPr>
            <a:lvl5pPr indent="-182880">
              <a:lnSpc>
                <a:spcPct val="100000"/>
              </a:lnSpc>
              <a:spcAft>
                <a:spcPts val="1200"/>
              </a:spcAft>
              <a:defRPr sz="18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a16="http://schemas.microsoft.com/office/drawing/2014/main" id="{EE2C1C95-B0B4-C344-AEB0-3969D8086D1A}"/>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3" name="Subtitle 2">
            <a:extLst>
              <a:ext uri="{FF2B5EF4-FFF2-40B4-BE49-F238E27FC236}">
                <a16:creationId xmlns:a16="http://schemas.microsoft.com/office/drawing/2014/main" id="{0F184ED8-21D0-5845-A48D-061566B0B02D}"/>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575925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lle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7D888-0EA0-4142-9580-E60072895BDC}"/>
              </a:ext>
            </a:extLst>
          </p:cNvPr>
          <p:cNvSpPr>
            <a:spLocks noGrp="1"/>
          </p:cNvSpPr>
          <p:nvPr>
            <p:ph type="ctrTitle"/>
          </p:nvPr>
        </p:nvSpPr>
        <p:spPr>
          <a:xfrm>
            <a:off x="0" y="1440873"/>
            <a:ext cx="12162775" cy="3602182"/>
          </a:xfrm>
          <a:prstGeom prst="rect">
            <a:avLst/>
          </a:prstGeom>
        </p:spPr>
        <p:txBody>
          <a:bodyPr lIns="4023360" rIns="274320" bIns="274320" anchor="t"/>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E67E6328-4E63-8043-B820-BBB53796886D}"/>
              </a:ext>
            </a:extLst>
          </p:cNvPr>
          <p:cNvSpPr>
            <a:spLocks noGrp="1"/>
          </p:cNvSpPr>
          <p:nvPr>
            <p:ph type="subTitle" idx="1"/>
          </p:nvPr>
        </p:nvSpPr>
        <p:spPr>
          <a:xfrm>
            <a:off x="-1" y="5624945"/>
            <a:ext cx="12162774" cy="821544"/>
          </a:xfrm>
          <a:prstGeom prst="rect">
            <a:avLst/>
          </a:prstGeom>
        </p:spPr>
        <p:txBody>
          <a:bodyPr rIns="1737360"/>
          <a:lstStyle>
            <a:lvl1pPr marL="0" indent="0" algn="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Slide Number Placeholder 11">
            <a:extLst>
              <a:ext uri="{FF2B5EF4-FFF2-40B4-BE49-F238E27FC236}">
                <a16:creationId xmlns:a16="http://schemas.microsoft.com/office/drawing/2014/main" id="{078B1CA1-8640-0544-9BE8-E06A60D6B47D}"/>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8" name="Text Placeholder 14">
            <a:extLst>
              <a:ext uri="{FF2B5EF4-FFF2-40B4-BE49-F238E27FC236}">
                <a16:creationId xmlns:a16="http://schemas.microsoft.com/office/drawing/2014/main" id="{12ABE382-9294-A64C-8265-674BA6ABEA4D}"/>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extBox 8">
            <a:extLst>
              <a:ext uri="{FF2B5EF4-FFF2-40B4-BE49-F238E27FC236}">
                <a16:creationId xmlns:a16="http://schemas.microsoft.com/office/drawing/2014/main" id="{CB79FDD9-7C93-0D4B-AE4C-3A00959732E8}"/>
              </a:ext>
            </a:extLst>
          </p:cNvPr>
          <p:cNvSpPr txBox="1"/>
          <p:nvPr userDrawn="1"/>
        </p:nvSpPr>
        <p:spPr>
          <a:xfrm>
            <a:off x="4488873" y="5347946"/>
            <a:ext cx="5915892" cy="276999"/>
          </a:xfrm>
          <a:prstGeom prst="rect">
            <a:avLst/>
          </a:prstGeom>
          <a:noFill/>
        </p:spPr>
        <p:txBody>
          <a:bodyPr wrap="square" lIns="0" tIns="0" rIns="0" bIns="0" rtlCol="0">
            <a:spAutoFit/>
          </a:bodyPr>
          <a:lstStyle/>
          <a:p>
            <a:pPr lvl="7" algn="r" rtl="0"/>
            <a:r>
              <a:rPr lang="en-US" sz="1800" b="1" i="0" u="none" strike="noStrike" kern="1200" dirty="0">
                <a:solidFill>
                  <a:schemeClr val="bg1"/>
                </a:solidFill>
                <a:effectLst/>
                <a:latin typeface="Arial" panose="020B0604020202020204" pitchFamily="34" charset="0"/>
                <a:ea typeface="+mn-ea"/>
                <a:cs typeface="Arial" panose="020B0604020202020204" pitchFamily="34" charset="0"/>
              </a:rPr>
              <a:t>Suggested Time:</a:t>
            </a:r>
            <a:endParaRPr lang="en-US" sz="1800" b="1"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3167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llenge with Instructio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92D9CE-52FB-BA4E-8312-EA0E50421633}"/>
              </a:ext>
            </a:extLst>
          </p:cNvPr>
          <p:cNvSpPr>
            <a:spLocks noGrp="1"/>
          </p:cNvSpPr>
          <p:nvPr>
            <p:ph idx="1"/>
          </p:nvPr>
        </p:nvSpPr>
        <p:spPr>
          <a:xfrm>
            <a:off x="0" y="1863494"/>
            <a:ext cx="12192000" cy="4543450"/>
          </a:xfrm>
          <a:prstGeom prst="rect">
            <a:avLst/>
          </a:prstGeom>
        </p:spPr>
        <p:txBody>
          <a:bodyPr lIns="457200" rIns="457200"/>
          <a:lstStyle>
            <a:lvl1pPr indent="-182880">
              <a:lnSpc>
                <a:spcPct val="100000"/>
              </a:lnSpc>
              <a:spcAft>
                <a:spcPts val="1200"/>
              </a:spcAft>
              <a:defRPr sz="1800">
                <a:latin typeface="Arial" panose="020B0604020202020204" pitchFamily="34" charset="0"/>
                <a:cs typeface="Arial" panose="020B0604020202020204" pitchFamily="34" charset="0"/>
              </a:defRPr>
            </a:lvl1pPr>
            <a:lvl2pPr indent="-182880">
              <a:lnSpc>
                <a:spcPct val="100000"/>
              </a:lnSpc>
              <a:spcAft>
                <a:spcPts val="1200"/>
              </a:spcAft>
              <a:defRPr sz="1800">
                <a:latin typeface="Arial" panose="020B0604020202020204" pitchFamily="34" charset="0"/>
                <a:cs typeface="Arial" panose="020B0604020202020204" pitchFamily="34" charset="0"/>
              </a:defRPr>
            </a:lvl2pPr>
            <a:lvl3pPr indent="-182880">
              <a:lnSpc>
                <a:spcPct val="100000"/>
              </a:lnSpc>
              <a:spcAft>
                <a:spcPts val="1200"/>
              </a:spcAft>
              <a:defRPr sz="1800">
                <a:latin typeface="Arial" panose="020B0604020202020204" pitchFamily="34" charset="0"/>
                <a:cs typeface="Arial" panose="020B0604020202020204" pitchFamily="34" charset="0"/>
              </a:defRPr>
            </a:lvl3pPr>
            <a:lvl4pPr indent="-182880">
              <a:lnSpc>
                <a:spcPct val="100000"/>
              </a:lnSpc>
              <a:spcAft>
                <a:spcPts val="1200"/>
              </a:spcAft>
              <a:defRPr sz="1800">
                <a:latin typeface="Arial" panose="020B0604020202020204" pitchFamily="34" charset="0"/>
                <a:cs typeface="Arial" panose="020B0604020202020204" pitchFamily="34" charset="0"/>
              </a:defRPr>
            </a:lvl4pPr>
            <a:lvl5pPr indent="-182880">
              <a:lnSpc>
                <a:spcPct val="100000"/>
              </a:lnSpc>
              <a:spcAft>
                <a:spcPts val="1200"/>
              </a:spcAft>
              <a:defRPr sz="18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1">
            <a:extLst>
              <a:ext uri="{FF2B5EF4-FFF2-40B4-BE49-F238E27FC236}">
                <a16:creationId xmlns:a16="http://schemas.microsoft.com/office/drawing/2014/main" id="{1F941F48-3DFE-3745-8C22-5B354D52064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0" name="Text Placeholder 14">
            <a:extLst>
              <a:ext uri="{FF2B5EF4-FFF2-40B4-BE49-F238E27FC236}">
                <a16:creationId xmlns:a16="http://schemas.microsoft.com/office/drawing/2014/main" id="{81635B66-DC1E-B946-938D-E45306A00179}"/>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5" name="Picture 4">
            <a:extLst>
              <a:ext uri="{FF2B5EF4-FFF2-40B4-BE49-F238E27FC236}">
                <a16:creationId xmlns:a16="http://schemas.microsoft.com/office/drawing/2014/main" id="{C715B335-1BA0-B54A-BB7A-786B05929A76}"/>
              </a:ext>
            </a:extLst>
          </p:cNvPr>
          <p:cNvPicPr>
            <a:picLocks noChangeAspect="1"/>
          </p:cNvPicPr>
          <p:nvPr userDrawn="1"/>
        </p:nvPicPr>
        <p:blipFill>
          <a:blip r:embed="rId2"/>
          <a:stretch>
            <a:fillRect/>
          </a:stretch>
        </p:blipFill>
        <p:spPr>
          <a:xfrm>
            <a:off x="11096004" y="5237017"/>
            <a:ext cx="838279" cy="1463177"/>
          </a:xfrm>
          <a:prstGeom prst="rect">
            <a:avLst/>
          </a:prstGeom>
        </p:spPr>
      </p:pic>
      <p:sp>
        <p:nvSpPr>
          <p:cNvPr id="11" name="Title 1">
            <a:extLst>
              <a:ext uri="{FF2B5EF4-FFF2-40B4-BE49-F238E27FC236}">
                <a16:creationId xmlns:a16="http://schemas.microsoft.com/office/drawing/2014/main" id="{D8147A2E-79CD-7941-B749-556ED78701EF}"/>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8F8A3A10-9CF5-9142-A399-819F09D7693D}"/>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55106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omewo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7D888-0EA0-4142-9580-E60072895BDC}"/>
              </a:ext>
            </a:extLst>
          </p:cNvPr>
          <p:cNvSpPr>
            <a:spLocks noGrp="1"/>
          </p:cNvSpPr>
          <p:nvPr>
            <p:ph type="ctrTitle"/>
          </p:nvPr>
        </p:nvSpPr>
        <p:spPr>
          <a:xfrm>
            <a:off x="0" y="1440873"/>
            <a:ext cx="12162775" cy="3602182"/>
          </a:xfrm>
          <a:prstGeom prst="rect">
            <a:avLst/>
          </a:prstGeom>
        </p:spPr>
        <p:txBody>
          <a:bodyPr lIns="4023360" rIns="274320" bIns="274320" anchor="t"/>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E67E6328-4E63-8043-B820-BBB53796886D}"/>
              </a:ext>
            </a:extLst>
          </p:cNvPr>
          <p:cNvSpPr>
            <a:spLocks noGrp="1"/>
          </p:cNvSpPr>
          <p:nvPr>
            <p:ph type="subTitle" idx="1"/>
          </p:nvPr>
        </p:nvSpPr>
        <p:spPr>
          <a:xfrm>
            <a:off x="-1" y="5624945"/>
            <a:ext cx="12162774" cy="821544"/>
          </a:xfrm>
          <a:prstGeom prst="rect">
            <a:avLst/>
          </a:prstGeom>
        </p:spPr>
        <p:txBody>
          <a:bodyPr rIns="1737360"/>
          <a:lstStyle>
            <a:lvl1pPr marL="0" indent="0" algn="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Slide Number Placeholder 11">
            <a:extLst>
              <a:ext uri="{FF2B5EF4-FFF2-40B4-BE49-F238E27FC236}">
                <a16:creationId xmlns:a16="http://schemas.microsoft.com/office/drawing/2014/main" id="{078B1CA1-8640-0544-9BE8-E06A60D6B47D}"/>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8" name="Text Placeholder 14">
            <a:extLst>
              <a:ext uri="{FF2B5EF4-FFF2-40B4-BE49-F238E27FC236}">
                <a16:creationId xmlns:a16="http://schemas.microsoft.com/office/drawing/2014/main" id="{12ABE382-9294-A64C-8265-674BA6ABEA4D}"/>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extBox 8">
            <a:extLst>
              <a:ext uri="{FF2B5EF4-FFF2-40B4-BE49-F238E27FC236}">
                <a16:creationId xmlns:a16="http://schemas.microsoft.com/office/drawing/2014/main" id="{CB79FDD9-7C93-0D4B-AE4C-3A00959732E8}"/>
              </a:ext>
            </a:extLst>
          </p:cNvPr>
          <p:cNvSpPr txBox="1"/>
          <p:nvPr userDrawn="1"/>
        </p:nvSpPr>
        <p:spPr>
          <a:xfrm>
            <a:off x="4488873" y="5347946"/>
            <a:ext cx="5915892" cy="276999"/>
          </a:xfrm>
          <a:prstGeom prst="rect">
            <a:avLst/>
          </a:prstGeom>
          <a:noFill/>
        </p:spPr>
        <p:txBody>
          <a:bodyPr wrap="square" lIns="0" tIns="0" rIns="0" bIns="0" rtlCol="0">
            <a:spAutoFit/>
          </a:bodyPr>
          <a:lstStyle/>
          <a:p>
            <a:pPr lvl="7" algn="r" rtl="0"/>
            <a:r>
              <a:rPr lang="en-US" sz="1800" b="1" i="0" u="none" strike="noStrike" kern="1200" dirty="0">
                <a:solidFill>
                  <a:schemeClr val="bg1"/>
                </a:solidFill>
                <a:effectLst/>
                <a:latin typeface="Arial" panose="020B0604020202020204" pitchFamily="34" charset="0"/>
                <a:ea typeface="+mn-ea"/>
                <a:cs typeface="Arial" panose="020B0604020202020204" pitchFamily="34" charset="0"/>
              </a:rPr>
              <a:t>Due Date:</a:t>
            </a:r>
            <a:endParaRPr lang="en-US" sz="1800" b="1"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72047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mework Instructions">
    <p:spTree>
      <p:nvGrpSpPr>
        <p:cNvPr id="1" name=""/>
        <p:cNvGrpSpPr/>
        <p:nvPr/>
      </p:nvGrpSpPr>
      <p:grpSpPr>
        <a:xfrm>
          <a:off x="0" y="0"/>
          <a:ext cx="0" cy="0"/>
          <a:chOff x="0" y="0"/>
          <a:chExt cx="0" cy="0"/>
        </a:xfrm>
      </p:grpSpPr>
      <p:sp>
        <p:nvSpPr>
          <p:cNvPr id="9" name="Slide Number Placeholder 11">
            <a:extLst>
              <a:ext uri="{FF2B5EF4-FFF2-40B4-BE49-F238E27FC236}">
                <a16:creationId xmlns:a16="http://schemas.microsoft.com/office/drawing/2014/main" id="{1F941F48-3DFE-3745-8C22-5B354D52064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0" name="Text Placeholder 14">
            <a:extLst>
              <a:ext uri="{FF2B5EF4-FFF2-40B4-BE49-F238E27FC236}">
                <a16:creationId xmlns:a16="http://schemas.microsoft.com/office/drawing/2014/main" id="{81635B66-DC1E-B946-938D-E45306A00179}"/>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4" name="Picture 3">
            <a:extLst>
              <a:ext uri="{FF2B5EF4-FFF2-40B4-BE49-F238E27FC236}">
                <a16:creationId xmlns:a16="http://schemas.microsoft.com/office/drawing/2014/main" id="{1848B126-8576-6A48-AFAF-38C2BEBD6552}"/>
              </a:ext>
            </a:extLst>
          </p:cNvPr>
          <p:cNvPicPr>
            <a:picLocks noChangeAspect="1"/>
          </p:cNvPicPr>
          <p:nvPr userDrawn="1"/>
        </p:nvPicPr>
        <p:blipFill>
          <a:blip r:embed="rId2"/>
          <a:stretch>
            <a:fillRect/>
          </a:stretch>
        </p:blipFill>
        <p:spPr>
          <a:xfrm>
            <a:off x="11249744" y="5807347"/>
            <a:ext cx="623602" cy="704488"/>
          </a:xfrm>
          <a:prstGeom prst="rect">
            <a:avLst/>
          </a:prstGeom>
        </p:spPr>
      </p:pic>
      <p:sp>
        <p:nvSpPr>
          <p:cNvPr id="11" name="Content Placeholder 2">
            <a:extLst>
              <a:ext uri="{FF2B5EF4-FFF2-40B4-BE49-F238E27FC236}">
                <a16:creationId xmlns:a16="http://schemas.microsoft.com/office/drawing/2014/main" id="{ABA6746E-5729-EB4B-ACF4-C3818452021F}"/>
              </a:ext>
            </a:extLst>
          </p:cNvPr>
          <p:cNvSpPr>
            <a:spLocks noGrp="1"/>
          </p:cNvSpPr>
          <p:nvPr>
            <p:ph idx="1"/>
          </p:nvPr>
        </p:nvSpPr>
        <p:spPr>
          <a:xfrm>
            <a:off x="0" y="1863494"/>
            <a:ext cx="12192000" cy="4543450"/>
          </a:xfrm>
          <a:prstGeom prst="rect">
            <a:avLst/>
          </a:prstGeom>
        </p:spPr>
        <p:txBody>
          <a:bodyPr lIns="457200" rIns="457200"/>
          <a:lstStyle>
            <a:lvl1pPr indent="-182880">
              <a:lnSpc>
                <a:spcPct val="100000"/>
              </a:lnSpc>
              <a:spcAft>
                <a:spcPts val="1200"/>
              </a:spcAft>
              <a:defRPr sz="1800">
                <a:latin typeface="Arial" panose="020B0604020202020204" pitchFamily="34" charset="0"/>
                <a:cs typeface="Arial" panose="020B0604020202020204" pitchFamily="34" charset="0"/>
              </a:defRPr>
            </a:lvl1pPr>
            <a:lvl2pPr indent="-182880">
              <a:lnSpc>
                <a:spcPct val="100000"/>
              </a:lnSpc>
              <a:spcAft>
                <a:spcPts val="1200"/>
              </a:spcAft>
              <a:defRPr sz="1800">
                <a:latin typeface="Arial" panose="020B0604020202020204" pitchFamily="34" charset="0"/>
                <a:cs typeface="Arial" panose="020B0604020202020204" pitchFamily="34" charset="0"/>
              </a:defRPr>
            </a:lvl2pPr>
            <a:lvl3pPr indent="-182880">
              <a:lnSpc>
                <a:spcPct val="100000"/>
              </a:lnSpc>
              <a:spcAft>
                <a:spcPts val="1200"/>
              </a:spcAft>
              <a:defRPr sz="1800">
                <a:latin typeface="Arial" panose="020B0604020202020204" pitchFamily="34" charset="0"/>
                <a:cs typeface="Arial" panose="020B0604020202020204" pitchFamily="34" charset="0"/>
              </a:defRPr>
            </a:lvl3pPr>
            <a:lvl4pPr indent="-182880">
              <a:lnSpc>
                <a:spcPct val="100000"/>
              </a:lnSpc>
              <a:spcAft>
                <a:spcPts val="1200"/>
              </a:spcAft>
              <a:defRPr sz="1800">
                <a:latin typeface="Arial" panose="020B0604020202020204" pitchFamily="34" charset="0"/>
                <a:cs typeface="Arial" panose="020B0604020202020204" pitchFamily="34" charset="0"/>
              </a:defRPr>
            </a:lvl4pPr>
            <a:lvl5pPr indent="-182880">
              <a:lnSpc>
                <a:spcPct val="100000"/>
              </a:lnSpc>
              <a:spcAft>
                <a:spcPts val="1200"/>
              </a:spcAft>
              <a:defRPr sz="18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a16="http://schemas.microsoft.com/office/drawing/2014/main" id="{A96243B0-7F92-1749-95C0-03C9AA4AF9CA}"/>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3" name="Subtitle 2">
            <a:extLst>
              <a:ext uri="{FF2B5EF4-FFF2-40B4-BE49-F238E27FC236}">
                <a16:creationId xmlns:a16="http://schemas.microsoft.com/office/drawing/2014/main" id="{50F9E84F-936B-3B4D-9E9D-380515E56CDD}"/>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25639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mbered 1–4 (Green) 1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894825"/>
            <a:ext cx="12192000" cy="618208"/>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oup 6">
            <a:extLst>
              <a:ext uri="{FF2B5EF4-FFF2-40B4-BE49-F238E27FC236}">
                <a16:creationId xmlns:a16="http://schemas.microsoft.com/office/drawing/2014/main" id="{6ED8D9F0-3927-3841-8CC9-86FB98E0E64C}"/>
              </a:ext>
            </a:extLst>
          </p:cNvPr>
          <p:cNvGrpSpPr/>
          <p:nvPr userDrawn="1"/>
        </p:nvGrpSpPr>
        <p:grpSpPr>
          <a:xfrm>
            <a:off x="498636" y="1778000"/>
            <a:ext cx="11286964" cy="951557"/>
            <a:chOff x="498636" y="1727200"/>
            <a:chExt cx="11286964" cy="951557"/>
          </a:xfrm>
        </p:grpSpPr>
        <p:sp>
          <p:nvSpPr>
            <p:cNvPr id="61" name="Rounded Rectangle 60">
              <a:extLst>
                <a:ext uri="{FF2B5EF4-FFF2-40B4-BE49-F238E27FC236}">
                  <a16:creationId xmlns:a16="http://schemas.microsoft.com/office/drawing/2014/main" id="{9FF08071-55E9-BC44-B990-B3778839B87A}"/>
                </a:ext>
              </a:extLst>
            </p:cNvPr>
            <p:cNvSpPr/>
            <p:nvPr userDrawn="1"/>
          </p:nvSpPr>
          <p:spPr>
            <a:xfrm>
              <a:off x="1854200" y="1771003"/>
              <a:ext cx="9931400" cy="89289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77FF3A8-7BD2-E542-AE1B-6A1EB0D68FC6}"/>
                </a:ext>
              </a:extLst>
            </p:cNvPr>
            <p:cNvGrpSpPr/>
            <p:nvPr userDrawn="1"/>
          </p:nvGrpSpPr>
          <p:grpSpPr>
            <a:xfrm>
              <a:off x="498636" y="1771003"/>
              <a:ext cx="1174364" cy="892895"/>
              <a:chOff x="366636" y="1829879"/>
              <a:chExt cx="1030664" cy="783637"/>
            </a:xfrm>
          </p:grpSpPr>
          <p:sp>
            <p:nvSpPr>
              <p:cNvPr id="69" name="Rounded Rectangle 68">
                <a:extLst>
                  <a:ext uri="{FF2B5EF4-FFF2-40B4-BE49-F238E27FC236}">
                    <a16:creationId xmlns:a16="http://schemas.microsoft.com/office/drawing/2014/main" id="{9FDB5936-06C7-8645-8921-D5FEA04B0A5B}"/>
                  </a:ext>
                </a:extLst>
              </p:cNvPr>
              <p:cNvSpPr/>
              <p:nvPr userDrawn="1"/>
            </p:nvSpPr>
            <p:spPr>
              <a:xfrm>
                <a:off x="366636" y="1829879"/>
                <a:ext cx="933823" cy="783637"/>
              </a:xfrm>
              <a:prstGeom prst="roundRect">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0" name="Triangle 69">
                <a:extLst>
                  <a:ext uri="{FF2B5EF4-FFF2-40B4-BE49-F238E27FC236}">
                    <a16:creationId xmlns:a16="http://schemas.microsoft.com/office/drawing/2014/main" id="{45EB4904-A4B7-4D47-A875-CBDADEBBF79F}"/>
                  </a:ext>
                </a:extLst>
              </p:cNvPr>
              <p:cNvSpPr/>
              <p:nvPr userDrawn="1"/>
            </p:nvSpPr>
            <p:spPr>
              <a:xfrm rot="5400000">
                <a:off x="905457" y="2052099"/>
                <a:ext cx="637863" cy="345823"/>
              </a:xfrm>
              <a:prstGeom prst="triangle">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63" name="Picture 62">
              <a:extLst>
                <a:ext uri="{FF2B5EF4-FFF2-40B4-BE49-F238E27FC236}">
                  <a16:creationId xmlns:a16="http://schemas.microsoft.com/office/drawing/2014/main" id="{858DA4CB-B016-824B-B492-2AA9DD231029}"/>
                </a:ext>
              </a:extLst>
            </p:cNvPr>
            <p:cNvPicPr>
              <a:picLocks noChangeAspect="1"/>
            </p:cNvPicPr>
            <p:nvPr userDrawn="1"/>
          </p:nvPicPr>
          <p:blipFill>
            <a:blip r:embed="rId2"/>
            <a:stretch>
              <a:fillRect/>
            </a:stretch>
          </p:blipFill>
          <p:spPr>
            <a:xfrm>
              <a:off x="651524" y="1727200"/>
              <a:ext cx="951557" cy="951557"/>
            </a:xfrm>
            <a:prstGeom prst="rect">
              <a:avLst/>
            </a:prstGeom>
          </p:spPr>
        </p:pic>
      </p:grpSp>
      <p:grpSp>
        <p:nvGrpSpPr>
          <p:cNvPr id="8" name="Group 7">
            <a:extLst>
              <a:ext uri="{FF2B5EF4-FFF2-40B4-BE49-F238E27FC236}">
                <a16:creationId xmlns:a16="http://schemas.microsoft.com/office/drawing/2014/main" id="{85504EFD-23B9-284F-A1A7-5B214458976C}"/>
              </a:ext>
            </a:extLst>
          </p:cNvPr>
          <p:cNvGrpSpPr/>
          <p:nvPr userDrawn="1"/>
        </p:nvGrpSpPr>
        <p:grpSpPr>
          <a:xfrm>
            <a:off x="498636" y="2894720"/>
            <a:ext cx="11286964" cy="951557"/>
            <a:chOff x="498636" y="2843920"/>
            <a:chExt cx="11286964" cy="951557"/>
          </a:xfrm>
        </p:grpSpPr>
        <p:sp>
          <p:nvSpPr>
            <p:cNvPr id="53" name="Rounded Rectangle 52">
              <a:extLst>
                <a:ext uri="{FF2B5EF4-FFF2-40B4-BE49-F238E27FC236}">
                  <a16:creationId xmlns:a16="http://schemas.microsoft.com/office/drawing/2014/main" id="{C62A3653-D142-CC4F-9483-15A8785C5C58}"/>
                </a:ext>
              </a:extLst>
            </p:cNvPr>
            <p:cNvSpPr/>
            <p:nvPr userDrawn="1"/>
          </p:nvSpPr>
          <p:spPr>
            <a:xfrm>
              <a:off x="1854200" y="2885898"/>
              <a:ext cx="9931400" cy="89289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6382E3A-06E2-4B43-9536-D37F3D10DA3A}"/>
                </a:ext>
              </a:extLst>
            </p:cNvPr>
            <p:cNvGrpSpPr/>
            <p:nvPr userDrawn="1"/>
          </p:nvGrpSpPr>
          <p:grpSpPr>
            <a:xfrm>
              <a:off x="498636" y="2885898"/>
              <a:ext cx="1174364" cy="892895"/>
              <a:chOff x="366636" y="2767143"/>
              <a:chExt cx="1030664" cy="783637"/>
            </a:xfrm>
          </p:grpSpPr>
          <p:sp>
            <p:nvSpPr>
              <p:cNvPr id="55" name="Rounded Rectangle 54">
                <a:extLst>
                  <a:ext uri="{FF2B5EF4-FFF2-40B4-BE49-F238E27FC236}">
                    <a16:creationId xmlns:a16="http://schemas.microsoft.com/office/drawing/2014/main" id="{6091D43D-8ADD-ED43-8828-EE41B4842FAC}"/>
                  </a:ext>
                </a:extLst>
              </p:cNvPr>
              <p:cNvSpPr/>
              <p:nvPr userDrawn="1"/>
            </p:nvSpPr>
            <p:spPr>
              <a:xfrm>
                <a:off x="366636" y="2767143"/>
                <a:ext cx="933823" cy="783637"/>
              </a:xfrm>
              <a:prstGeom prst="roundRect">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6" name="Triangle 55">
                <a:extLst>
                  <a:ext uri="{FF2B5EF4-FFF2-40B4-BE49-F238E27FC236}">
                    <a16:creationId xmlns:a16="http://schemas.microsoft.com/office/drawing/2014/main" id="{00E46557-562E-C24B-A8F8-D310AC660269}"/>
                  </a:ext>
                </a:extLst>
              </p:cNvPr>
              <p:cNvSpPr/>
              <p:nvPr userDrawn="1"/>
            </p:nvSpPr>
            <p:spPr>
              <a:xfrm rot="5400000">
                <a:off x="905457" y="2989363"/>
                <a:ext cx="637863" cy="345823"/>
              </a:xfrm>
              <a:prstGeom prst="triangle">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09" name="Picture 108">
              <a:extLst>
                <a:ext uri="{FF2B5EF4-FFF2-40B4-BE49-F238E27FC236}">
                  <a16:creationId xmlns:a16="http://schemas.microsoft.com/office/drawing/2014/main" id="{FF5BD209-1797-A248-A0D3-89F69FE56183}"/>
                </a:ext>
              </a:extLst>
            </p:cNvPr>
            <p:cNvPicPr>
              <a:picLocks noChangeAspect="1"/>
            </p:cNvPicPr>
            <p:nvPr userDrawn="1"/>
          </p:nvPicPr>
          <p:blipFill>
            <a:blip r:embed="rId3"/>
            <a:stretch>
              <a:fillRect/>
            </a:stretch>
          </p:blipFill>
          <p:spPr>
            <a:xfrm>
              <a:off x="550229" y="2843920"/>
              <a:ext cx="951557" cy="951557"/>
            </a:xfrm>
            <a:prstGeom prst="rect">
              <a:avLst/>
            </a:prstGeom>
          </p:spPr>
        </p:pic>
      </p:grpSp>
      <p:grpSp>
        <p:nvGrpSpPr>
          <p:cNvPr id="9" name="Group 8">
            <a:extLst>
              <a:ext uri="{FF2B5EF4-FFF2-40B4-BE49-F238E27FC236}">
                <a16:creationId xmlns:a16="http://schemas.microsoft.com/office/drawing/2014/main" id="{ACF86451-8876-7D4D-97B0-FCCD302A954C}"/>
              </a:ext>
            </a:extLst>
          </p:cNvPr>
          <p:cNvGrpSpPr/>
          <p:nvPr userDrawn="1"/>
        </p:nvGrpSpPr>
        <p:grpSpPr>
          <a:xfrm>
            <a:off x="498636" y="4004066"/>
            <a:ext cx="11286964" cy="951557"/>
            <a:chOff x="498636" y="3953266"/>
            <a:chExt cx="11286964" cy="951557"/>
          </a:xfrm>
        </p:grpSpPr>
        <p:sp>
          <p:nvSpPr>
            <p:cNvPr id="66" name="Rounded Rectangle 65">
              <a:extLst>
                <a:ext uri="{FF2B5EF4-FFF2-40B4-BE49-F238E27FC236}">
                  <a16:creationId xmlns:a16="http://schemas.microsoft.com/office/drawing/2014/main" id="{7C4777AA-BFFF-1E4C-BF0B-725F01357F78}"/>
                </a:ext>
              </a:extLst>
            </p:cNvPr>
            <p:cNvSpPr/>
            <p:nvPr userDrawn="1"/>
          </p:nvSpPr>
          <p:spPr>
            <a:xfrm>
              <a:off x="1854200" y="3996971"/>
              <a:ext cx="9931400" cy="89289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0E9D069-5BAC-0D43-A526-DD5707F5CDE0}"/>
                </a:ext>
              </a:extLst>
            </p:cNvPr>
            <p:cNvGrpSpPr/>
            <p:nvPr userDrawn="1"/>
          </p:nvGrpSpPr>
          <p:grpSpPr>
            <a:xfrm>
              <a:off x="498636" y="3996971"/>
              <a:ext cx="1174364" cy="892895"/>
              <a:chOff x="353936" y="3693021"/>
              <a:chExt cx="1030664" cy="783637"/>
            </a:xfrm>
          </p:grpSpPr>
          <p:sp>
            <p:nvSpPr>
              <p:cNvPr id="68" name="Rounded Rectangle 67">
                <a:extLst>
                  <a:ext uri="{FF2B5EF4-FFF2-40B4-BE49-F238E27FC236}">
                    <a16:creationId xmlns:a16="http://schemas.microsoft.com/office/drawing/2014/main" id="{D9FD4E38-8831-F94A-A76B-898A445B7540}"/>
                  </a:ext>
                </a:extLst>
              </p:cNvPr>
              <p:cNvSpPr/>
              <p:nvPr userDrawn="1"/>
            </p:nvSpPr>
            <p:spPr>
              <a:xfrm>
                <a:off x="353936" y="3693021"/>
                <a:ext cx="933823" cy="783637"/>
              </a:xfrm>
              <a:prstGeom prst="roundRect">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9051">
                      <a:alpha val="57000"/>
                    </a:srgbClr>
                  </a:solidFill>
                </a:endParaRPr>
              </a:p>
            </p:txBody>
          </p:sp>
          <p:sp>
            <p:nvSpPr>
              <p:cNvPr id="71" name="Triangle 70">
                <a:extLst>
                  <a:ext uri="{FF2B5EF4-FFF2-40B4-BE49-F238E27FC236}">
                    <a16:creationId xmlns:a16="http://schemas.microsoft.com/office/drawing/2014/main" id="{92FA0B2A-CB45-5D46-9B45-AC0B93A8C40D}"/>
                  </a:ext>
                </a:extLst>
              </p:cNvPr>
              <p:cNvSpPr/>
              <p:nvPr userDrawn="1"/>
            </p:nvSpPr>
            <p:spPr>
              <a:xfrm rot="5400000">
                <a:off x="892757" y="3915241"/>
                <a:ext cx="637863" cy="345823"/>
              </a:xfrm>
              <a:prstGeom prst="triangle">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9051">
                      <a:alpha val="57000"/>
                    </a:srgbClr>
                  </a:solidFill>
                </a:endParaRPr>
              </a:p>
            </p:txBody>
          </p:sp>
        </p:grpSp>
        <p:pic>
          <p:nvPicPr>
            <p:cNvPr id="110" name="Picture 109">
              <a:extLst>
                <a:ext uri="{FF2B5EF4-FFF2-40B4-BE49-F238E27FC236}">
                  <a16:creationId xmlns:a16="http://schemas.microsoft.com/office/drawing/2014/main" id="{36E49292-D83A-CC44-AF69-EDABCD299B27}"/>
                </a:ext>
              </a:extLst>
            </p:cNvPr>
            <p:cNvPicPr>
              <a:picLocks noChangeAspect="1"/>
            </p:cNvPicPr>
            <p:nvPr userDrawn="1"/>
          </p:nvPicPr>
          <p:blipFill>
            <a:blip r:embed="rId4"/>
            <a:stretch>
              <a:fillRect/>
            </a:stretch>
          </p:blipFill>
          <p:spPr>
            <a:xfrm>
              <a:off x="552827" y="3953266"/>
              <a:ext cx="951557" cy="951557"/>
            </a:xfrm>
            <a:prstGeom prst="rect">
              <a:avLst/>
            </a:prstGeom>
          </p:spPr>
        </p:pic>
      </p:grpSp>
      <p:grpSp>
        <p:nvGrpSpPr>
          <p:cNvPr id="18" name="Group 17">
            <a:extLst>
              <a:ext uri="{FF2B5EF4-FFF2-40B4-BE49-F238E27FC236}">
                <a16:creationId xmlns:a16="http://schemas.microsoft.com/office/drawing/2014/main" id="{A6EC199F-F48F-2C4F-900E-9C594D2B54C9}"/>
              </a:ext>
            </a:extLst>
          </p:cNvPr>
          <p:cNvGrpSpPr/>
          <p:nvPr userDrawn="1"/>
        </p:nvGrpSpPr>
        <p:grpSpPr>
          <a:xfrm>
            <a:off x="498636" y="5113218"/>
            <a:ext cx="11286964" cy="951557"/>
            <a:chOff x="498636" y="5062418"/>
            <a:chExt cx="11286964" cy="951557"/>
          </a:xfrm>
        </p:grpSpPr>
        <p:sp>
          <p:nvSpPr>
            <p:cNvPr id="75" name="Rounded Rectangle 74">
              <a:extLst>
                <a:ext uri="{FF2B5EF4-FFF2-40B4-BE49-F238E27FC236}">
                  <a16:creationId xmlns:a16="http://schemas.microsoft.com/office/drawing/2014/main" id="{34C13500-457B-604B-83BD-EC61729C00EB}"/>
                </a:ext>
              </a:extLst>
            </p:cNvPr>
            <p:cNvSpPr/>
            <p:nvPr userDrawn="1"/>
          </p:nvSpPr>
          <p:spPr>
            <a:xfrm>
              <a:off x="1854200" y="5103125"/>
              <a:ext cx="9931400" cy="89289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4F79A382-1257-B84E-8233-BFE07EBADC58}"/>
                </a:ext>
              </a:extLst>
            </p:cNvPr>
            <p:cNvGrpSpPr/>
            <p:nvPr userDrawn="1"/>
          </p:nvGrpSpPr>
          <p:grpSpPr>
            <a:xfrm>
              <a:off x="498636" y="5103125"/>
              <a:ext cx="1174364" cy="892895"/>
              <a:chOff x="353936" y="3693021"/>
              <a:chExt cx="1030664" cy="783637"/>
            </a:xfrm>
          </p:grpSpPr>
          <p:sp>
            <p:nvSpPr>
              <p:cNvPr id="82" name="Rounded Rectangle 81">
                <a:extLst>
                  <a:ext uri="{FF2B5EF4-FFF2-40B4-BE49-F238E27FC236}">
                    <a16:creationId xmlns:a16="http://schemas.microsoft.com/office/drawing/2014/main" id="{F2334501-6241-844F-AE25-45617D1BCB21}"/>
                  </a:ext>
                </a:extLst>
              </p:cNvPr>
              <p:cNvSpPr/>
              <p:nvPr userDrawn="1"/>
            </p:nvSpPr>
            <p:spPr>
              <a:xfrm>
                <a:off x="353936" y="3693021"/>
                <a:ext cx="933823" cy="783637"/>
              </a:xfrm>
              <a:prstGeom prst="roundRect">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83" name="Triangle 82">
                <a:extLst>
                  <a:ext uri="{FF2B5EF4-FFF2-40B4-BE49-F238E27FC236}">
                    <a16:creationId xmlns:a16="http://schemas.microsoft.com/office/drawing/2014/main" id="{04A1925A-A2B3-FC49-A1A7-CC82CB831454}"/>
                  </a:ext>
                </a:extLst>
              </p:cNvPr>
              <p:cNvSpPr/>
              <p:nvPr userDrawn="1"/>
            </p:nvSpPr>
            <p:spPr>
              <a:xfrm rot="5400000">
                <a:off x="892757" y="3915241"/>
                <a:ext cx="637863" cy="345823"/>
              </a:xfrm>
              <a:prstGeom prst="triangle">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11" name="Picture 110">
              <a:extLst>
                <a:ext uri="{FF2B5EF4-FFF2-40B4-BE49-F238E27FC236}">
                  <a16:creationId xmlns:a16="http://schemas.microsoft.com/office/drawing/2014/main" id="{1264D0B1-764F-5143-A701-150BB9440420}"/>
                </a:ext>
              </a:extLst>
            </p:cNvPr>
            <p:cNvPicPr>
              <a:picLocks noChangeAspect="1"/>
            </p:cNvPicPr>
            <p:nvPr userDrawn="1"/>
          </p:nvPicPr>
          <p:blipFill>
            <a:blip r:embed="rId5"/>
            <a:stretch>
              <a:fillRect/>
            </a:stretch>
          </p:blipFill>
          <p:spPr>
            <a:xfrm>
              <a:off x="550375" y="5062418"/>
              <a:ext cx="951557" cy="951557"/>
            </a:xfrm>
            <a:prstGeom prst="rect">
              <a:avLst/>
            </a:prstGeom>
          </p:spPr>
        </p:pic>
      </p:grpSp>
      <p:sp>
        <p:nvSpPr>
          <p:cNvPr id="57" name="Text Placeholder 14">
            <a:extLst>
              <a:ext uri="{FF2B5EF4-FFF2-40B4-BE49-F238E27FC236}">
                <a16:creationId xmlns:a16="http://schemas.microsoft.com/office/drawing/2014/main" id="{9D2A7C0A-74E5-4B46-9D49-F3215B9327C2}"/>
              </a:ext>
            </a:extLst>
          </p:cNvPr>
          <p:cNvSpPr>
            <a:spLocks noGrp="1"/>
          </p:cNvSpPr>
          <p:nvPr>
            <p:ph type="body" sz="quarter" idx="22"/>
          </p:nvPr>
        </p:nvSpPr>
        <p:spPr>
          <a:xfrm>
            <a:off x="0" y="1834502"/>
            <a:ext cx="12192000" cy="871273"/>
          </a:xfrm>
          <a:prstGeom prst="rect">
            <a:avLst/>
          </a:prstGeom>
        </p:spPr>
        <p:txBody>
          <a:bodyPr lIns="2194560" rIns="274320" anchor="ctr">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8" name="Text Placeholder 14">
            <a:extLst>
              <a:ext uri="{FF2B5EF4-FFF2-40B4-BE49-F238E27FC236}">
                <a16:creationId xmlns:a16="http://schemas.microsoft.com/office/drawing/2014/main" id="{01F6EBAB-F0F8-7C4A-A461-CFC1D34A6405}"/>
              </a:ext>
            </a:extLst>
          </p:cNvPr>
          <p:cNvSpPr>
            <a:spLocks noGrp="1"/>
          </p:cNvSpPr>
          <p:nvPr>
            <p:ph type="body" sz="quarter" idx="23"/>
          </p:nvPr>
        </p:nvSpPr>
        <p:spPr>
          <a:xfrm>
            <a:off x="-2" y="2951283"/>
            <a:ext cx="12192002" cy="871273"/>
          </a:xfrm>
          <a:prstGeom prst="rect">
            <a:avLst/>
          </a:prstGeom>
        </p:spPr>
        <p:txBody>
          <a:bodyPr lIns="2194560" rIns="274320" anchor="ctr">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9" name="Text Placeholder 14">
            <a:extLst>
              <a:ext uri="{FF2B5EF4-FFF2-40B4-BE49-F238E27FC236}">
                <a16:creationId xmlns:a16="http://schemas.microsoft.com/office/drawing/2014/main" id="{F1E3E15E-5120-3645-9CED-CEA48B9C5DC8}"/>
              </a:ext>
            </a:extLst>
          </p:cNvPr>
          <p:cNvSpPr>
            <a:spLocks noGrp="1"/>
          </p:cNvSpPr>
          <p:nvPr>
            <p:ph type="body" sz="quarter" idx="24"/>
          </p:nvPr>
        </p:nvSpPr>
        <p:spPr>
          <a:xfrm>
            <a:off x="0" y="4045514"/>
            <a:ext cx="12191998" cy="871273"/>
          </a:xfrm>
          <a:prstGeom prst="rect">
            <a:avLst/>
          </a:prstGeom>
        </p:spPr>
        <p:txBody>
          <a:bodyPr lIns="2194560" rIns="274320" anchor="ctr">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60" name="Text Placeholder 14">
            <a:extLst>
              <a:ext uri="{FF2B5EF4-FFF2-40B4-BE49-F238E27FC236}">
                <a16:creationId xmlns:a16="http://schemas.microsoft.com/office/drawing/2014/main" id="{5C7B4D41-3AE5-8041-AB74-FCD9390663AE}"/>
              </a:ext>
            </a:extLst>
          </p:cNvPr>
          <p:cNvSpPr>
            <a:spLocks noGrp="1"/>
          </p:cNvSpPr>
          <p:nvPr>
            <p:ph type="body" sz="quarter" idx="25"/>
          </p:nvPr>
        </p:nvSpPr>
        <p:spPr>
          <a:xfrm>
            <a:off x="-2" y="5151796"/>
            <a:ext cx="12192002" cy="871273"/>
          </a:xfrm>
          <a:prstGeom prst="rect">
            <a:avLst/>
          </a:prstGeom>
        </p:spPr>
        <p:txBody>
          <a:bodyPr lIns="2194560" rIns="274320" anchor="ctr">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8788526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umbered 1–4 (Green) 2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894824"/>
            <a:ext cx="12192000" cy="958021"/>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oup 6">
            <a:extLst>
              <a:ext uri="{FF2B5EF4-FFF2-40B4-BE49-F238E27FC236}">
                <a16:creationId xmlns:a16="http://schemas.microsoft.com/office/drawing/2014/main" id="{6ED8D9F0-3927-3841-8CC9-86FB98E0E64C}"/>
              </a:ext>
            </a:extLst>
          </p:cNvPr>
          <p:cNvGrpSpPr/>
          <p:nvPr userDrawn="1"/>
        </p:nvGrpSpPr>
        <p:grpSpPr>
          <a:xfrm>
            <a:off x="498636" y="1930400"/>
            <a:ext cx="11286964" cy="951557"/>
            <a:chOff x="498636" y="1727200"/>
            <a:chExt cx="11286964" cy="951557"/>
          </a:xfrm>
        </p:grpSpPr>
        <p:sp>
          <p:nvSpPr>
            <p:cNvPr id="61" name="Rounded Rectangle 60">
              <a:extLst>
                <a:ext uri="{FF2B5EF4-FFF2-40B4-BE49-F238E27FC236}">
                  <a16:creationId xmlns:a16="http://schemas.microsoft.com/office/drawing/2014/main" id="{9FF08071-55E9-BC44-B990-B3778839B87A}"/>
                </a:ext>
              </a:extLst>
            </p:cNvPr>
            <p:cNvSpPr/>
            <p:nvPr userDrawn="1"/>
          </p:nvSpPr>
          <p:spPr>
            <a:xfrm>
              <a:off x="1854200" y="1771003"/>
              <a:ext cx="9931400" cy="89289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77FF3A8-7BD2-E542-AE1B-6A1EB0D68FC6}"/>
                </a:ext>
              </a:extLst>
            </p:cNvPr>
            <p:cNvGrpSpPr/>
            <p:nvPr userDrawn="1"/>
          </p:nvGrpSpPr>
          <p:grpSpPr>
            <a:xfrm>
              <a:off x="498636" y="1771003"/>
              <a:ext cx="1174364" cy="892895"/>
              <a:chOff x="366636" y="1829879"/>
              <a:chExt cx="1030664" cy="783637"/>
            </a:xfrm>
          </p:grpSpPr>
          <p:sp>
            <p:nvSpPr>
              <p:cNvPr id="69" name="Rounded Rectangle 68">
                <a:extLst>
                  <a:ext uri="{FF2B5EF4-FFF2-40B4-BE49-F238E27FC236}">
                    <a16:creationId xmlns:a16="http://schemas.microsoft.com/office/drawing/2014/main" id="{9FDB5936-06C7-8645-8921-D5FEA04B0A5B}"/>
                  </a:ext>
                </a:extLst>
              </p:cNvPr>
              <p:cNvSpPr/>
              <p:nvPr userDrawn="1"/>
            </p:nvSpPr>
            <p:spPr>
              <a:xfrm>
                <a:off x="366636" y="1829879"/>
                <a:ext cx="933823" cy="783637"/>
              </a:xfrm>
              <a:prstGeom prst="roundRect">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0" name="Triangle 69">
                <a:extLst>
                  <a:ext uri="{FF2B5EF4-FFF2-40B4-BE49-F238E27FC236}">
                    <a16:creationId xmlns:a16="http://schemas.microsoft.com/office/drawing/2014/main" id="{45EB4904-A4B7-4D47-A875-CBDADEBBF79F}"/>
                  </a:ext>
                </a:extLst>
              </p:cNvPr>
              <p:cNvSpPr/>
              <p:nvPr userDrawn="1"/>
            </p:nvSpPr>
            <p:spPr>
              <a:xfrm rot="5400000">
                <a:off x="905457" y="2052099"/>
                <a:ext cx="637863" cy="345823"/>
              </a:xfrm>
              <a:prstGeom prst="triangle">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63" name="Picture 62">
              <a:extLst>
                <a:ext uri="{FF2B5EF4-FFF2-40B4-BE49-F238E27FC236}">
                  <a16:creationId xmlns:a16="http://schemas.microsoft.com/office/drawing/2014/main" id="{858DA4CB-B016-824B-B492-2AA9DD231029}"/>
                </a:ext>
              </a:extLst>
            </p:cNvPr>
            <p:cNvPicPr>
              <a:picLocks noChangeAspect="1"/>
            </p:cNvPicPr>
            <p:nvPr userDrawn="1"/>
          </p:nvPicPr>
          <p:blipFill>
            <a:blip r:embed="rId2"/>
            <a:stretch>
              <a:fillRect/>
            </a:stretch>
          </p:blipFill>
          <p:spPr>
            <a:xfrm>
              <a:off x="651524" y="1727200"/>
              <a:ext cx="951557" cy="951557"/>
            </a:xfrm>
            <a:prstGeom prst="rect">
              <a:avLst/>
            </a:prstGeom>
          </p:spPr>
        </p:pic>
      </p:grpSp>
      <p:grpSp>
        <p:nvGrpSpPr>
          <p:cNvPr id="8" name="Group 7">
            <a:extLst>
              <a:ext uri="{FF2B5EF4-FFF2-40B4-BE49-F238E27FC236}">
                <a16:creationId xmlns:a16="http://schemas.microsoft.com/office/drawing/2014/main" id="{85504EFD-23B9-284F-A1A7-5B214458976C}"/>
              </a:ext>
            </a:extLst>
          </p:cNvPr>
          <p:cNvGrpSpPr/>
          <p:nvPr userDrawn="1"/>
        </p:nvGrpSpPr>
        <p:grpSpPr>
          <a:xfrm>
            <a:off x="498636" y="3047120"/>
            <a:ext cx="11286964" cy="951557"/>
            <a:chOff x="498636" y="2843920"/>
            <a:chExt cx="11286964" cy="951557"/>
          </a:xfrm>
        </p:grpSpPr>
        <p:sp>
          <p:nvSpPr>
            <p:cNvPr id="53" name="Rounded Rectangle 52">
              <a:extLst>
                <a:ext uri="{FF2B5EF4-FFF2-40B4-BE49-F238E27FC236}">
                  <a16:creationId xmlns:a16="http://schemas.microsoft.com/office/drawing/2014/main" id="{C62A3653-D142-CC4F-9483-15A8785C5C58}"/>
                </a:ext>
              </a:extLst>
            </p:cNvPr>
            <p:cNvSpPr/>
            <p:nvPr userDrawn="1"/>
          </p:nvSpPr>
          <p:spPr>
            <a:xfrm>
              <a:off x="1854200" y="2885898"/>
              <a:ext cx="9931400" cy="89289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6382E3A-06E2-4B43-9536-D37F3D10DA3A}"/>
                </a:ext>
              </a:extLst>
            </p:cNvPr>
            <p:cNvGrpSpPr/>
            <p:nvPr userDrawn="1"/>
          </p:nvGrpSpPr>
          <p:grpSpPr>
            <a:xfrm>
              <a:off x="498636" y="2885898"/>
              <a:ext cx="1174364" cy="892895"/>
              <a:chOff x="366636" y="2767143"/>
              <a:chExt cx="1030664" cy="783637"/>
            </a:xfrm>
          </p:grpSpPr>
          <p:sp>
            <p:nvSpPr>
              <p:cNvPr id="55" name="Rounded Rectangle 54">
                <a:extLst>
                  <a:ext uri="{FF2B5EF4-FFF2-40B4-BE49-F238E27FC236}">
                    <a16:creationId xmlns:a16="http://schemas.microsoft.com/office/drawing/2014/main" id="{6091D43D-8ADD-ED43-8828-EE41B4842FAC}"/>
                  </a:ext>
                </a:extLst>
              </p:cNvPr>
              <p:cNvSpPr/>
              <p:nvPr userDrawn="1"/>
            </p:nvSpPr>
            <p:spPr>
              <a:xfrm>
                <a:off x="366636" y="2767143"/>
                <a:ext cx="933823" cy="783637"/>
              </a:xfrm>
              <a:prstGeom prst="roundRect">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6" name="Triangle 55">
                <a:extLst>
                  <a:ext uri="{FF2B5EF4-FFF2-40B4-BE49-F238E27FC236}">
                    <a16:creationId xmlns:a16="http://schemas.microsoft.com/office/drawing/2014/main" id="{00E46557-562E-C24B-A8F8-D310AC660269}"/>
                  </a:ext>
                </a:extLst>
              </p:cNvPr>
              <p:cNvSpPr/>
              <p:nvPr userDrawn="1"/>
            </p:nvSpPr>
            <p:spPr>
              <a:xfrm rot="5400000">
                <a:off x="905457" y="2989363"/>
                <a:ext cx="637863" cy="345823"/>
              </a:xfrm>
              <a:prstGeom prst="triangle">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09" name="Picture 108">
              <a:extLst>
                <a:ext uri="{FF2B5EF4-FFF2-40B4-BE49-F238E27FC236}">
                  <a16:creationId xmlns:a16="http://schemas.microsoft.com/office/drawing/2014/main" id="{FF5BD209-1797-A248-A0D3-89F69FE56183}"/>
                </a:ext>
              </a:extLst>
            </p:cNvPr>
            <p:cNvPicPr>
              <a:picLocks noChangeAspect="1"/>
            </p:cNvPicPr>
            <p:nvPr userDrawn="1"/>
          </p:nvPicPr>
          <p:blipFill>
            <a:blip r:embed="rId3"/>
            <a:stretch>
              <a:fillRect/>
            </a:stretch>
          </p:blipFill>
          <p:spPr>
            <a:xfrm>
              <a:off x="550229" y="2843920"/>
              <a:ext cx="951557" cy="951557"/>
            </a:xfrm>
            <a:prstGeom prst="rect">
              <a:avLst/>
            </a:prstGeom>
          </p:spPr>
        </p:pic>
      </p:grpSp>
      <p:grpSp>
        <p:nvGrpSpPr>
          <p:cNvPr id="9" name="Group 8">
            <a:extLst>
              <a:ext uri="{FF2B5EF4-FFF2-40B4-BE49-F238E27FC236}">
                <a16:creationId xmlns:a16="http://schemas.microsoft.com/office/drawing/2014/main" id="{ACF86451-8876-7D4D-97B0-FCCD302A954C}"/>
              </a:ext>
            </a:extLst>
          </p:cNvPr>
          <p:cNvGrpSpPr/>
          <p:nvPr userDrawn="1"/>
        </p:nvGrpSpPr>
        <p:grpSpPr>
          <a:xfrm>
            <a:off x="498636" y="4156466"/>
            <a:ext cx="11286964" cy="951557"/>
            <a:chOff x="498636" y="3953266"/>
            <a:chExt cx="11286964" cy="951557"/>
          </a:xfrm>
        </p:grpSpPr>
        <p:sp>
          <p:nvSpPr>
            <p:cNvPr id="66" name="Rounded Rectangle 65">
              <a:extLst>
                <a:ext uri="{FF2B5EF4-FFF2-40B4-BE49-F238E27FC236}">
                  <a16:creationId xmlns:a16="http://schemas.microsoft.com/office/drawing/2014/main" id="{7C4777AA-BFFF-1E4C-BF0B-725F01357F78}"/>
                </a:ext>
              </a:extLst>
            </p:cNvPr>
            <p:cNvSpPr/>
            <p:nvPr userDrawn="1"/>
          </p:nvSpPr>
          <p:spPr>
            <a:xfrm>
              <a:off x="1854200" y="3996971"/>
              <a:ext cx="9931400" cy="89289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1" name="Group 20">
              <a:extLst>
                <a:ext uri="{FF2B5EF4-FFF2-40B4-BE49-F238E27FC236}">
                  <a16:creationId xmlns:a16="http://schemas.microsoft.com/office/drawing/2014/main" id="{B0E9D069-5BAC-0D43-A526-DD5707F5CDE0}"/>
                </a:ext>
              </a:extLst>
            </p:cNvPr>
            <p:cNvGrpSpPr/>
            <p:nvPr userDrawn="1"/>
          </p:nvGrpSpPr>
          <p:grpSpPr>
            <a:xfrm>
              <a:off x="498636" y="3996971"/>
              <a:ext cx="1174364" cy="892895"/>
              <a:chOff x="353936" y="3693021"/>
              <a:chExt cx="1030664" cy="783637"/>
            </a:xfrm>
          </p:grpSpPr>
          <p:sp>
            <p:nvSpPr>
              <p:cNvPr id="68" name="Rounded Rectangle 67">
                <a:extLst>
                  <a:ext uri="{FF2B5EF4-FFF2-40B4-BE49-F238E27FC236}">
                    <a16:creationId xmlns:a16="http://schemas.microsoft.com/office/drawing/2014/main" id="{D9FD4E38-8831-F94A-A76B-898A445B7540}"/>
                  </a:ext>
                </a:extLst>
              </p:cNvPr>
              <p:cNvSpPr/>
              <p:nvPr userDrawn="1"/>
            </p:nvSpPr>
            <p:spPr>
              <a:xfrm>
                <a:off x="353936" y="3693021"/>
                <a:ext cx="933823" cy="783637"/>
              </a:xfrm>
              <a:prstGeom prst="roundRect">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9051">
                      <a:alpha val="57000"/>
                    </a:srgbClr>
                  </a:solidFill>
                </a:endParaRPr>
              </a:p>
            </p:txBody>
          </p:sp>
          <p:sp>
            <p:nvSpPr>
              <p:cNvPr id="71" name="Triangle 70">
                <a:extLst>
                  <a:ext uri="{FF2B5EF4-FFF2-40B4-BE49-F238E27FC236}">
                    <a16:creationId xmlns:a16="http://schemas.microsoft.com/office/drawing/2014/main" id="{92FA0B2A-CB45-5D46-9B45-AC0B93A8C40D}"/>
                  </a:ext>
                </a:extLst>
              </p:cNvPr>
              <p:cNvSpPr/>
              <p:nvPr userDrawn="1"/>
            </p:nvSpPr>
            <p:spPr>
              <a:xfrm rot="5400000">
                <a:off x="892757" y="3915241"/>
                <a:ext cx="637863" cy="345823"/>
              </a:xfrm>
              <a:prstGeom prst="triangle">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9051">
                      <a:alpha val="57000"/>
                    </a:srgbClr>
                  </a:solidFill>
                </a:endParaRPr>
              </a:p>
            </p:txBody>
          </p:sp>
        </p:grpSp>
        <p:pic>
          <p:nvPicPr>
            <p:cNvPr id="110" name="Picture 109">
              <a:extLst>
                <a:ext uri="{FF2B5EF4-FFF2-40B4-BE49-F238E27FC236}">
                  <a16:creationId xmlns:a16="http://schemas.microsoft.com/office/drawing/2014/main" id="{36E49292-D83A-CC44-AF69-EDABCD299B27}"/>
                </a:ext>
              </a:extLst>
            </p:cNvPr>
            <p:cNvPicPr>
              <a:picLocks noChangeAspect="1"/>
            </p:cNvPicPr>
            <p:nvPr userDrawn="1"/>
          </p:nvPicPr>
          <p:blipFill>
            <a:blip r:embed="rId4"/>
            <a:stretch>
              <a:fillRect/>
            </a:stretch>
          </p:blipFill>
          <p:spPr>
            <a:xfrm>
              <a:off x="552827" y="3953266"/>
              <a:ext cx="951557" cy="951557"/>
            </a:xfrm>
            <a:prstGeom prst="rect">
              <a:avLst/>
            </a:prstGeom>
          </p:spPr>
        </p:pic>
      </p:grpSp>
      <p:grpSp>
        <p:nvGrpSpPr>
          <p:cNvPr id="18" name="Group 17">
            <a:extLst>
              <a:ext uri="{FF2B5EF4-FFF2-40B4-BE49-F238E27FC236}">
                <a16:creationId xmlns:a16="http://schemas.microsoft.com/office/drawing/2014/main" id="{A6EC199F-F48F-2C4F-900E-9C594D2B54C9}"/>
              </a:ext>
            </a:extLst>
          </p:cNvPr>
          <p:cNvGrpSpPr/>
          <p:nvPr userDrawn="1"/>
        </p:nvGrpSpPr>
        <p:grpSpPr>
          <a:xfrm>
            <a:off x="498636" y="5265618"/>
            <a:ext cx="11286964" cy="951557"/>
            <a:chOff x="498636" y="5062418"/>
            <a:chExt cx="11286964" cy="951557"/>
          </a:xfrm>
        </p:grpSpPr>
        <p:sp>
          <p:nvSpPr>
            <p:cNvPr id="75" name="Rounded Rectangle 74">
              <a:extLst>
                <a:ext uri="{FF2B5EF4-FFF2-40B4-BE49-F238E27FC236}">
                  <a16:creationId xmlns:a16="http://schemas.microsoft.com/office/drawing/2014/main" id="{34C13500-457B-604B-83BD-EC61729C00EB}"/>
                </a:ext>
              </a:extLst>
            </p:cNvPr>
            <p:cNvSpPr/>
            <p:nvPr userDrawn="1"/>
          </p:nvSpPr>
          <p:spPr>
            <a:xfrm>
              <a:off x="1854200" y="5103125"/>
              <a:ext cx="9931400" cy="89289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4F79A382-1257-B84E-8233-BFE07EBADC58}"/>
                </a:ext>
              </a:extLst>
            </p:cNvPr>
            <p:cNvGrpSpPr/>
            <p:nvPr userDrawn="1"/>
          </p:nvGrpSpPr>
          <p:grpSpPr>
            <a:xfrm>
              <a:off x="498636" y="5103125"/>
              <a:ext cx="1174364" cy="892895"/>
              <a:chOff x="353936" y="3693021"/>
              <a:chExt cx="1030664" cy="783637"/>
            </a:xfrm>
          </p:grpSpPr>
          <p:sp>
            <p:nvSpPr>
              <p:cNvPr id="82" name="Rounded Rectangle 81">
                <a:extLst>
                  <a:ext uri="{FF2B5EF4-FFF2-40B4-BE49-F238E27FC236}">
                    <a16:creationId xmlns:a16="http://schemas.microsoft.com/office/drawing/2014/main" id="{F2334501-6241-844F-AE25-45617D1BCB21}"/>
                  </a:ext>
                </a:extLst>
              </p:cNvPr>
              <p:cNvSpPr/>
              <p:nvPr userDrawn="1"/>
            </p:nvSpPr>
            <p:spPr>
              <a:xfrm>
                <a:off x="353936" y="3693021"/>
                <a:ext cx="933823" cy="783637"/>
              </a:xfrm>
              <a:prstGeom prst="roundRect">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83" name="Triangle 82">
                <a:extLst>
                  <a:ext uri="{FF2B5EF4-FFF2-40B4-BE49-F238E27FC236}">
                    <a16:creationId xmlns:a16="http://schemas.microsoft.com/office/drawing/2014/main" id="{04A1925A-A2B3-FC49-A1A7-CC82CB831454}"/>
                  </a:ext>
                </a:extLst>
              </p:cNvPr>
              <p:cNvSpPr/>
              <p:nvPr userDrawn="1"/>
            </p:nvSpPr>
            <p:spPr>
              <a:xfrm rot="5400000">
                <a:off x="892757" y="3915241"/>
                <a:ext cx="637863" cy="345823"/>
              </a:xfrm>
              <a:prstGeom prst="triangle">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11" name="Picture 110">
              <a:extLst>
                <a:ext uri="{FF2B5EF4-FFF2-40B4-BE49-F238E27FC236}">
                  <a16:creationId xmlns:a16="http://schemas.microsoft.com/office/drawing/2014/main" id="{1264D0B1-764F-5143-A701-150BB9440420}"/>
                </a:ext>
              </a:extLst>
            </p:cNvPr>
            <p:cNvPicPr>
              <a:picLocks noChangeAspect="1"/>
            </p:cNvPicPr>
            <p:nvPr userDrawn="1"/>
          </p:nvPicPr>
          <p:blipFill>
            <a:blip r:embed="rId5"/>
            <a:stretch>
              <a:fillRect/>
            </a:stretch>
          </p:blipFill>
          <p:spPr>
            <a:xfrm>
              <a:off x="550375" y="5062418"/>
              <a:ext cx="951557" cy="951557"/>
            </a:xfrm>
            <a:prstGeom prst="rect">
              <a:avLst/>
            </a:prstGeom>
          </p:spPr>
        </p:pic>
      </p:grpSp>
      <p:sp>
        <p:nvSpPr>
          <p:cNvPr id="57" name="Text Placeholder 14">
            <a:extLst>
              <a:ext uri="{FF2B5EF4-FFF2-40B4-BE49-F238E27FC236}">
                <a16:creationId xmlns:a16="http://schemas.microsoft.com/office/drawing/2014/main" id="{9D2A7C0A-74E5-4B46-9D49-F3215B9327C2}"/>
              </a:ext>
            </a:extLst>
          </p:cNvPr>
          <p:cNvSpPr>
            <a:spLocks noGrp="1"/>
          </p:cNvSpPr>
          <p:nvPr>
            <p:ph type="body" sz="quarter" idx="22"/>
          </p:nvPr>
        </p:nvSpPr>
        <p:spPr>
          <a:xfrm>
            <a:off x="8081" y="1974203"/>
            <a:ext cx="12192000" cy="871273"/>
          </a:xfrm>
          <a:prstGeom prst="rect">
            <a:avLst/>
          </a:prstGeom>
        </p:spPr>
        <p:txBody>
          <a:bodyPr lIns="2194560" rIns="274320" anchor="ctr">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8" name="Text Placeholder 14">
            <a:extLst>
              <a:ext uri="{FF2B5EF4-FFF2-40B4-BE49-F238E27FC236}">
                <a16:creationId xmlns:a16="http://schemas.microsoft.com/office/drawing/2014/main" id="{01F6EBAB-F0F8-7C4A-A461-CFC1D34A6405}"/>
              </a:ext>
            </a:extLst>
          </p:cNvPr>
          <p:cNvSpPr>
            <a:spLocks noGrp="1"/>
          </p:cNvSpPr>
          <p:nvPr>
            <p:ph type="body" sz="quarter" idx="23"/>
          </p:nvPr>
        </p:nvSpPr>
        <p:spPr>
          <a:xfrm>
            <a:off x="-3400" y="3087261"/>
            <a:ext cx="12192000" cy="871273"/>
          </a:xfrm>
          <a:prstGeom prst="rect">
            <a:avLst/>
          </a:prstGeom>
        </p:spPr>
        <p:txBody>
          <a:bodyPr lIns="2194560" rIns="274320" anchor="ctr">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9" name="Text Placeholder 14">
            <a:extLst>
              <a:ext uri="{FF2B5EF4-FFF2-40B4-BE49-F238E27FC236}">
                <a16:creationId xmlns:a16="http://schemas.microsoft.com/office/drawing/2014/main" id="{F1E3E15E-5120-3645-9CED-CEA48B9C5DC8}"/>
              </a:ext>
            </a:extLst>
          </p:cNvPr>
          <p:cNvSpPr>
            <a:spLocks noGrp="1"/>
          </p:cNvSpPr>
          <p:nvPr>
            <p:ph type="body" sz="quarter" idx="24"/>
          </p:nvPr>
        </p:nvSpPr>
        <p:spPr>
          <a:xfrm>
            <a:off x="-3400" y="4196607"/>
            <a:ext cx="12204145" cy="871273"/>
          </a:xfrm>
          <a:prstGeom prst="rect">
            <a:avLst/>
          </a:prstGeom>
        </p:spPr>
        <p:txBody>
          <a:bodyPr lIns="2194560" rIns="274320" anchor="ctr">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60" name="Text Placeholder 14">
            <a:extLst>
              <a:ext uri="{FF2B5EF4-FFF2-40B4-BE49-F238E27FC236}">
                <a16:creationId xmlns:a16="http://schemas.microsoft.com/office/drawing/2014/main" id="{5C7B4D41-3AE5-8041-AB74-FCD9390663AE}"/>
              </a:ext>
            </a:extLst>
          </p:cNvPr>
          <p:cNvSpPr>
            <a:spLocks noGrp="1"/>
          </p:cNvSpPr>
          <p:nvPr>
            <p:ph type="body" sz="quarter" idx="25"/>
          </p:nvPr>
        </p:nvSpPr>
        <p:spPr>
          <a:xfrm>
            <a:off x="-3400" y="5317135"/>
            <a:ext cx="12227150" cy="871273"/>
          </a:xfrm>
          <a:prstGeom prst="rect">
            <a:avLst/>
          </a:prstGeom>
        </p:spPr>
        <p:txBody>
          <a:bodyPr lIns="2194560" rIns="274320" anchor="ctr">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817147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X/UI Desig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1692-E8EB-9B48-A3FF-28A1054689CA}"/>
              </a:ext>
            </a:extLst>
          </p:cNvPr>
          <p:cNvSpPr>
            <a:spLocks noGrp="1"/>
          </p:cNvSpPr>
          <p:nvPr>
            <p:ph type="ctrTitle"/>
          </p:nvPr>
        </p:nvSpPr>
        <p:spPr>
          <a:xfrm>
            <a:off x="0" y="2493817"/>
            <a:ext cx="12192000" cy="1925934"/>
          </a:xfrm>
          <a:prstGeom prst="rect">
            <a:avLst/>
          </a:prstGeom>
        </p:spPr>
        <p:txBody>
          <a:bodyPr lIns="3931920" rIns="182880" anchor="t"/>
          <a:lstStyle>
            <a:lvl1pPr algn="l">
              <a:defRPr sz="36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10F6073-9A75-B144-8D7A-F8B4C7D3D962}"/>
              </a:ext>
            </a:extLst>
          </p:cNvPr>
          <p:cNvSpPr>
            <a:spLocks noGrp="1"/>
          </p:cNvSpPr>
          <p:nvPr>
            <p:ph type="subTitle" idx="1"/>
          </p:nvPr>
        </p:nvSpPr>
        <p:spPr>
          <a:xfrm>
            <a:off x="2175163" y="4696691"/>
            <a:ext cx="10016837" cy="387927"/>
          </a:xfrm>
          <a:prstGeom prst="rect">
            <a:avLst/>
          </a:prstGeom>
        </p:spPr>
        <p:txBody>
          <a:bodyPr rIns="731520" anchor="ctr"/>
          <a:lstStyle>
            <a:lvl1pPr marL="0" indent="0" algn="r">
              <a:buNone/>
              <a:defRPr sz="1800" b="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extBox 6">
            <a:extLst>
              <a:ext uri="{FF2B5EF4-FFF2-40B4-BE49-F238E27FC236}">
                <a16:creationId xmlns:a16="http://schemas.microsoft.com/office/drawing/2014/main" id="{9170742F-CE16-8D45-80EC-0CDAE5627D40}"/>
              </a:ext>
            </a:extLst>
          </p:cNvPr>
          <p:cNvSpPr txBox="1"/>
          <p:nvPr userDrawn="1"/>
        </p:nvSpPr>
        <p:spPr>
          <a:xfrm>
            <a:off x="6539346" y="5361558"/>
            <a:ext cx="3602182" cy="461665"/>
          </a:xfrm>
          <a:prstGeom prst="rect">
            <a:avLst/>
          </a:prstGeom>
          <a:noFill/>
        </p:spPr>
        <p:txBody>
          <a:bodyPr wrap="square" rIns="0" rtlCol="0">
            <a:spAutoFit/>
          </a:bodyPr>
          <a:lstStyle/>
          <a:p>
            <a:pPr algn="r" rtl="0"/>
            <a:r>
              <a:rPr lang="en-US" sz="2400" b="1" i="0" u="none" strike="noStrike" kern="1200" dirty="0">
                <a:solidFill>
                  <a:schemeClr val="bg1"/>
                </a:solidFill>
                <a:effectLst/>
                <a:latin typeface="Arial" panose="020B0604020202020204" pitchFamily="34" charset="0"/>
                <a:ea typeface="+mn-ea"/>
                <a:cs typeface="Arial" panose="020B0604020202020204" pitchFamily="34" charset="0"/>
              </a:rPr>
              <a:t>UX/UI Design</a:t>
            </a:r>
            <a:endParaRPr lang="en-US" sz="2400" b="1" dirty="0">
              <a:solidFill>
                <a:schemeClr val="bg1"/>
              </a:solidFill>
              <a:effectLst/>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139BC8-E59D-D24F-9898-8DF6A09CBA59}"/>
              </a:ext>
            </a:extLst>
          </p:cNvPr>
          <p:cNvPicPr>
            <a:picLocks noChangeAspect="1"/>
          </p:cNvPicPr>
          <p:nvPr userDrawn="1"/>
        </p:nvPicPr>
        <p:blipFill>
          <a:blip r:embed="rId2"/>
          <a:stretch>
            <a:fillRect/>
          </a:stretch>
        </p:blipFill>
        <p:spPr>
          <a:xfrm>
            <a:off x="586287" y="1489719"/>
            <a:ext cx="3417680" cy="2542163"/>
          </a:xfrm>
          <a:prstGeom prst="rect">
            <a:avLst/>
          </a:prstGeom>
        </p:spPr>
      </p:pic>
      <p:sp>
        <p:nvSpPr>
          <p:cNvPr id="11" name="Content Placeholder 15">
            <a:extLst>
              <a:ext uri="{FF2B5EF4-FFF2-40B4-BE49-F238E27FC236}">
                <a16:creationId xmlns:a16="http://schemas.microsoft.com/office/drawing/2014/main" id="{E128BAF9-D9D3-084F-934A-787E0E83E5CB}"/>
              </a:ext>
            </a:extLst>
          </p:cNvPr>
          <p:cNvSpPr>
            <a:spLocks noGrp="1"/>
          </p:cNvSpPr>
          <p:nvPr>
            <p:ph sz="quarter" idx="10"/>
          </p:nvPr>
        </p:nvSpPr>
        <p:spPr>
          <a:xfrm>
            <a:off x="424070" y="5823223"/>
            <a:ext cx="11381534" cy="654050"/>
          </a:xfrm>
          <a:prstGeom prst="rect">
            <a:avLst/>
          </a:prstGeom>
        </p:spPr>
        <p:txBody>
          <a:bodyPr rIns="1645920"/>
          <a:lstStyle>
            <a:lvl1pPr marL="0" indent="0" algn="r">
              <a:buFontTx/>
              <a:buNone/>
              <a:defRPr>
                <a:solidFill>
                  <a:schemeClr val="bg1"/>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4217803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mbered 1–5 (Green) 1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894825"/>
            <a:ext cx="12192000" cy="618208"/>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8" name="Group 27">
            <a:extLst>
              <a:ext uri="{FF2B5EF4-FFF2-40B4-BE49-F238E27FC236}">
                <a16:creationId xmlns:a16="http://schemas.microsoft.com/office/drawing/2014/main" id="{0CC40EC0-18BA-AE4D-AA2D-EF6A2BBE6639}"/>
              </a:ext>
            </a:extLst>
          </p:cNvPr>
          <p:cNvGrpSpPr/>
          <p:nvPr userDrawn="1"/>
        </p:nvGrpSpPr>
        <p:grpSpPr>
          <a:xfrm>
            <a:off x="366636" y="1651736"/>
            <a:ext cx="11508014" cy="835121"/>
            <a:chOff x="366636" y="1651736"/>
            <a:chExt cx="11508014" cy="835121"/>
          </a:xfrm>
        </p:grpSpPr>
        <p:grpSp>
          <p:nvGrpSpPr>
            <p:cNvPr id="12" name="Group 11">
              <a:extLst>
                <a:ext uri="{FF2B5EF4-FFF2-40B4-BE49-F238E27FC236}">
                  <a16:creationId xmlns:a16="http://schemas.microsoft.com/office/drawing/2014/main" id="{594C3D2E-5822-6D4B-A8A1-D6CD8ABD3699}"/>
                </a:ext>
              </a:extLst>
            </p:cNvPr>
            <p:cNvGrpSpPr/>
            <p:nvPr userDrawn="1"/>
          </p:nvGrpSpPr>
          <p:grpSpPr>
            <a:xfrm>
              <a:off x="366636" y="1690179"/>
              <a:ext cx="11508014" cy="783637"/>
              <a:chOff x="366636" y="1829879"/>
              <a:chExt cx="11508014" cy="783637"/>
            </a:xfrm>
          </p:grpSpPr>
          <p:sp>
            <p:nvSpPr>
              <p:cNvPr id="61" name="Rounded Rectangle 60">
                <a:extLst>
                  <a:ext uri="{FF2B5EF4-FFF2-40B4-BE49-F238E27FC236}">
                    <a16:creationId xmlns:a16="http://schemas.microsoft.com/office/drawing/2014/main" id="{9FF08071-55E9-BC44-B990-B3778839B87A}"/>
                  </a:ext>
                </a:extLst>
              </p:cNvPr>
              <p:cNvSpPr/>
              <p:nvPr userDrawn="1"/>
            </p:nvSpPr>
            <p:spPr>
              <a:xfrm>
                <a:off x="1689100" y="1829879"/>
                <a:ext cx="10185550" cy="783637"/>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77FF3A8-7BD2-E542-AE1B-6A1EB0D68FC6}"/>
                  </a:ext>
                </a:extLst>
              </p:cNvPr>
              <p:cNvGrpSpPr/>
              <p:nvPr userDrawn="1"/>
            </p:nvGrpSpPr>
            <p:grpSpPr>
              <a:xfrm>
                <a:off x="366636" y="1829879"/>
                <a:ext cx="1030664" cy="783637"/>
                <a:chOff x="366636" y="1829879"/>
                <a:chExt cx="1030664" cy="783637"/>
              </a:xfrm>
            </p:grpSpPr>
            <p:sp>
              <p:nvSpPr>
                <p:cNvPr id="69" name="Rounded Rectangle 68">
                  <a:extLst>
                    <a:ext uri="{FF2B5EF4-FFF2-40B4-BE49-F238E27FC236}">
                      <a16:creationId xmlns:a16="http://schemas.microsoft.com/office/drawing/2014/main" id="{9FDB5936-06C7-8645-8921-D5FEA04B0A5B}"/>
                    </a:ext>
                  </a:extLst>
                </p:cNvPr>
                <p:cNvSpPr/>
                <p:nvPr userDrawn="1"/>
              </p:nvSpPr>
              <p:spPr>
                <a:xfrm>
                  <a:off x="366636" y="1829879"/>
                  <a:ext cx="933823" cy="783637"/>
                </a:xfrm>
                <a:prstGeom prst="roundRect">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0" name="Triangle 69">
                  <a:extLst>
                    <a:ext uri="{FF2B5EF4-FFF2-40B4-BE49-F238E27FC236}">
                      <a16:creationId xmlns:a16="http://schemas.microsoft.com/office/drawing/2014/main" id="{45EB4904-A4B7-4D47-A875-CBDADEBBF79F}"/>
                    </a:ext>
                  </a:extLst>
                </p:cNvPr>
                <p:cNvSpPr/>
                <p:nvPr userDrawn="1"/>
              </p:nvSpPr>
              <p:spPr>
                <a:xfrm rot="5400000">
                  <a:off x="905457" y="2052099"/>
                  <a:ext cx="637863" cy="345823"/>
                </a:xfrm>
                <a:prstGeom prst="triangle">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grpSp>
        <p:pic>
          <p:nvPicPr>
            <p:cNvPr id="63" name="Picture 62">
              <a:extLst>
                <a:ext uri="{FF2B5EF4-FFF2-40B4-BE49-F238E27FC236}">
                  <a16:creationId xmlns:a16="http://schemas.microsoft.com/office/drawing/2014/main" id="{858DA4CB-B016-824B-B492-2AA9DD231029}"/>
                </a:ext>
              </a:extLst>
            </p:cNvPr>
            <p:cNvPicPr>
              <a:picLocks noChangeAspect="1"/>
            </p:cNvPicPr>
            <p:nvPr userDrawn="1"/>
          </p:nvPicPr>
          <p:blipFill>
            <a:blip r:embed="rId2"/>
            <a:stretch>
              <a:fillRect/>
            </a:stretch>
          </p:blipFill>
          <p:spPr>
            <a:xfrm>
              <a:off x="500816" y="1651736"/>
              <a:ext cx="835121" cy="835121"/>
            </a:xfrm>
            <a:prstGeom prst="rect">
              <a:avLst/>
            </a:prstGeom>
          </p:spPr>
        </p:pic>
      </p:grpSp>
      <p:grpSp>
        <p:nvGrpSpPr>
          <p:cNvPr id="27" name="Group 26">
            <a:extLst>
              <a:ext uri="{FF2B5EF4-FFF2-40B4-BE49-F238E27FC236}">
                <a16:creationId xmlns:a16="http://schemas.microsoft.com/office/drawing/2014/main" id="{89F5CE1D-3673-6A4E-B69B-12920C81486F}"/>
              </a:ext>
            </a:extLst>
          </p:cNvPr>
          <p:cNvGrpSpPr/>
          <p:nvPr userDrawn="1"/>
        </p:nvGrpSpPr>
        <p:grpSpPr>
          <a:xfrm>
            <a:off x="366636" y="2590602"/>
            <a:ext cx="11508014" cy="835121"/>
            <a:chOff x="366636" y="2590602"/>
            <a:chExt cx="11508014" cy="835121"/>
          </a:xfrm>
        </p:grpSpPr>
        <p:grpSp>
          <p:nvGrpSpPr>
            <p:cNvPr id="15" name="Group 14">
              <a:extLst>
                <a:ext uri="{FF2B5EF4-FFF2-40B4-BE49-F238E27FC236}">
                  <a16:creationId xmlns:a16="http://schemas.microsoft.com/office/drawing/2014/main" id="{586525AF-E894-2545-BB6E-67A3DE54AD43}"/>
                </a:ext>
              </a:extLst>
            </p:cNvPr>
            <p:cNvGrpSpPr/>
            <p:nvPr userDrawn="1"/>
          </p:nvGrpSpPr>
          <p:grpSpPr>
            <a:xfrm>
              <a:off x="366636" y="2627443"/>
              <a:ext cx="11508014" cy="783637"/>
              <a:chOff x="366636" y="2767143"/>
              <a:chExt cx="11508014" cy="783637"/>
            </a:xfrm>
          </p:grpSpPr>
          <p:sp>
            <p:nvSpPr>
              <p:cNvPr id="53" name="Rounded Rectangle 52">
                <a:extLst>
                  <a:ext uri="{FF2B5EF4-FFF2-40B4-BE49-F238E27FC236}">
                    <a16:creationId xmlns:a16="http://schemas.microsoft.com/office/drawing/2014/main" id="{C62A3653-D142-CC4F-9483-15A8785C5C58}"/>
                  </a:ext>
                </a:extLst>
              </p:cNvPr>
              <p:cNvSpPr/>
              <p:nvPr userDrawn="1"/>
            </p:nvSpPr>
            <p:spPr>
              <a:xfrm>
                <a:off x="1689100" y="2767143"/>
                <a:ext cx="10185550" cy="783637"/>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6382E3A-06E2-4B43-9536-D37F3D10DA3A}"/>
                  </a:ext>
                </a:extLst>
              </p:cNvPr>
              <p:cNvGrpSpPr/>
              <p:nvPr userDrawn="1"/>
            </p:nvGrpSpPr>
            <p:grpSpPr>
              <a:xfrm>
                <a:off x="366636" y="2767143"/>
                <a:ext cx="1030664" cy="783637"/>
                <a:chOff x="366636" y="2767143"/>
                <a:chExt cx="1030664" cy="783637"/>
              </a:xfrm>
            </p:grpSpPr>
            <p:sp>
              <p:nvSpPr>
                <p:cNvPr id="55" name="Rounded Rectangle 54">
                  <a:extLst>
                    <a:ext uri="{FF2B5EF4-FFF2-40B4-BE49-F238E27FC236}">
                      <a16:creationId xmlns:a16="http://schemas.microsoft.com/office/drawing/2014/main" id="{6091D43D-8ADD-ED43-8828-EE41B4842FAC}"/>
                    </a:ext>
                  </a:extLst>
                </p:cNvPr>
                <p:cNvSpPr/>
                <p:nvPr userDrawn="1"/>
              </p:nvSpPr>
              <p:spPr>
                <a:xfrm>
                  <a:off x="366636" y="2767143"/>
                  <a:ext cx="933823" cy="783637"/>
                </a:xfrm>
                <a:prstGeom prst="roundRect">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6" name="Triangle 55">
                  <a:extLst>
                    <a:ext uri="{FF2B5EF4-FFF2-40B4-BE49-F238E27FC236}">
                      <a16:creationId xmlns:a16="http://schemas.microsoft.com/office/drawing/2014/main" id="{00E46557-562E-C24B-A8F8-D310AC660269}"/>
                    </a:ext>
                  </a:extLst>
                </p:cNvPr>
                <p:cNvSpPr/>
                <p:nvPr userDrawn="1"/>
              </p:nvSpPr>
              <p:spPr>
                <a:xfrm rot="5400000">
                  <a:off x="905457" y="2989363"/>
                  <a:ext cx="637863" cy="345823"/>
                </a:xfrm>
                <a:prstGeom prst="triangle">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grpSp>
        <p:pic>
          <p:nvPicPr>
            <p:cNvPr id="109" name="Picture 108">
              <a:extLst>
                <a:ext uri="{FF2B5EF4-FFF2-40B4-BE49-F238E27FC236}">
                  <a16:creationId xmlns:a16="http://schemas.microsoft.com/office/drawing/2014/main" id="{FF5BD209-1797-A248-A0D3-89F69FE56183}"/>
                </a:ext>
              </a:extLst>
            </p:cNvPr>
            <p:cNvPicPr>
              <a:picLocks noChangeAspect="1"/>
            </p:cNvPicPr>
            <p:nvPr userDrawn="1"/>
          </p:nvPicPr>
          <p:blipFill>
            <a:blip r:embed="rId3"/>
            <a:stretch>
              <a:fillRect/>
            </a:stretch>
          </p:blipFill>
          <p:spPr>
            <a:xfrm>
              <a:off x="411916" y="2590602"/>
              <a:ext cx="835121" cy="835121"/>
            </a:xfrm>
            <a:prstGeom prst="rect">
              <a:avLst/>
            </a:prstGeom>
          </p:spPr>
        </p:pic>
      </p:grpSp>
      <p:grpSp>
        <p:nvGrpSpPr>
          <p:cNvPr id="26" name="Group 25">
            <a:extLst>
              <a:ext uri="{FF2B5EF4-FFF2-40B4-BE49-F238E27FC236}">
                <a16:creationId xmlns:a16="http://schemas.microsoft.com/office/drawing/2014/main" id="{2FFEFE4E-A6B2-1F4D-A9D8-4E88F3128FAC}"/>
              </a:ext>
            </a:extLst>
          </p:cNvPr>
          <p:cNvGrpSpPr/>
          <p:nvPr userDrawn="1"/>
        </p:nvGrpSpPr>
        <p:grpSpPr>
          <a:xfrm>
            <a:off x="366636" y="3530766"/>
            <a:ext cx="11508014" cy="835121"/>
            <a:chOff x="366636" y="3530766"/>
            <a:chExt cx="11508014" cy="835121"/>
          </a:xfrm>
        </p:grpSpPr>
        <p:grpSp>
          <p:nvGrpSpPr>
            <p:cNvPr id="22" name="Group 21">
              <a:extLst>
                <a:ext uri="{FF2B5EF4-FFF2-40B4-BE49-F238E27FC236}">
                  <a16:creationId xmlns:a16="http://schemas.microsoft.com/office/drawing/2014/main" id="{90D1C966-D755-624F-8A9B-A31A7C4207C2}"/>
                </a:ext>
              </a:extLst>
            </p:cNvPr>
            <p:cNvGrpSpPr/>
            <p:nvPr userDrawn="1"/>
          </p:nvGrpSpPr>
          <p:grpSpPr>
            <a:xfrm>
              <a:off x="366636" y="3569123"/>
              <a:ext cx="11508014" cy="783637"/>
              <a:chOff x="353936" y="3693021"/>
              <a:chExt cx="11508014" cy="783637"/>
            </a:xfrm>
          </p:grpSpPr>
          <p:sp>
            <p:nvSpPr>
              <p:cNvPr id="66" name="Rounded Rectangle 65">
                <a:extLst>
                  <a:ext uri="{FF2B5EF4-FFF2-40B4-BE49-F238E27FC236}">
                    <a16:creationId xmlns:a16="http://schemas.microsoft.com/office/drawing/2014/main" id="{7C4777AA-BFFF-1E4C-BF0B-725F01357F78}"/>
                  </a:ext>
                </a:extLst>
              </p:cNvPr>
              <p:cNvSpPr/>
              <p:nvPr userDrawn="1"/>
            </p:nvSpPr>
            <p:spPr>
              <a:xfrm>
                <a:off x="1676400" y="3693021"/>
                <a:ext cx="10185550" cy="783637"/>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0E9D069-5BAC-0D43-A526-DD5707F5CDE0}"/>
                  </a:ext>
                </a:extLst>
              </p:cNvPr>
              <p:cNvGrpSpPr/>
              <p:nvPr userDrawn="1"/>
            </p:nvGrpSpPr>
            <p:grpSpPr>
              <a:xfrm>
                <a:off x="353936" y="3693021"/>
                <a:ext cx="1030664" cy="783637"/>
                <a:chOff x="353936" y="3693021"/>
                <a:chExt cx="1030664" cy="783637"/>
              </a:xfrm>
            </p:grpSpPr>
            <p:sp>
              <p:nvSpPr>
                <p:cNvPr id="68" name="Rounded Rectangle 67">
                  <a:extLst>
                    <a:ext uri="{FF2B5EF4-FFF2-40B4-BE49-F238E27FC236}">
                      <a16:creationId xmlns:a16="http://schemas.microsoft.com/office/drawing/2014/main" id="{D9FD4E38-8831-F94A-A76B-898A445B7540}"/>
                    </a:ext>
                  </a:extLst>
                </p:cNvPr>
                <p:cNvSpPr/>
                <p:nvPr userDrawn="1"/>
              </p:nvSpPr>
              <p:spPr>
                <a:xfrm>
                  <a:off x="353936" y="3693021"/>
                  <a:ext cx="933823" cy="783637"/>
                </a:xfrm>
                <a:prstGeom prst="roundRect">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9051">
                        <a:alpha val="57000"/>
                      </a:srgbClr>
                    </a:solidFill>
                  </a:endParaRPr>
                </a:p>
              </p:txBody>
            </p:sp>
            <p:sp>
              <p:nvSpPr>
                <p:cNvPr id="71" name="Triangle 70">
                  <a:extLst>
                    <a:ext uri="{FF2B5EF4-FFF2-40B4-BE49-F238E27FC236}">
                      <a16:creationId xmlns:a16="http://schemas.microsoft.com/office/drawing/2014/main" id="{92FA0B2A-CB45-5D46-9B45-AC0B93A8C40D}"/>
                    </a:ext>
                  </a:extLst>
                </p:cNvPr>
                <p:cNvSpPr/>
                <p:nvPr userDrawn="1"/>
              </p:nvSpPr>
              <p:spPr>
                <a:xfrm rot="5400000">
                  <a:off x="892757" y="3915241"/>
                  <a:ext cx="637863" cy="345823"/>
                </a:xfrm>
                <a:prstGeom prst="triangle">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9051">
                        <a:alpha val="57000"/>
                      </a:srgbClr>
                    </a:solidFill>
                  </a:endParaRPr>
                </a:p>
              </p:txBody>
            </p:sp>
          </p:grpSp>
        </p:grpSp>
        <p:pic>
          <p:nvPicPr>
            <p:cNvPr id="110" name="Picture 109">
              <a:extLst>
                <a:ext uri="{FF2B5EF4-FFF2-40B4-BE49-F238E27FC236}">
                  <a16:creationId xmlns:a16="http://schemas.microsoft.com/office/drawing/2014/main" id="{36E49292-D83A-CC44-AF69-EDABCD299B27}"/>
                </a:ext>
              </a:extLst>
            </p:cNvPr>
            <p:cNvPicPr>
              <a:picLocks noChangeAspect="1"/>
            </p:cNvPicPr>
            <p:nvPr userDrawn="1"/>
          </p:nvPicPr>
          <p:blipFill>
            <a:blip r:embed="rId4"/>
            <a:stretch>
              <a:fillRect/>
            </a:stretch>
          </p:blipFill>
          <p:spPr>
            <a:xfrm>
              <a:off x="414196" y="3530766"/>
              <a:ext cx="835121" cy="835121"/>
            </a:xfrm>
            <a:prstGeom prst="rect">
              <a:avLst/>
            </a:prstGeom>
          </p:spPr>
        </p:pic>
      </p:grpSp>
      <p:grpSp>
        <p:nvGrpSpPr>
          <p:cNvPr id="25" name="Group 24">
            <a:extLst>
              <a:ext uri="{FF2B5EF4-FFF2-40B4-BE49-F238E27FC236}">
                <a16:creationId xmlns:a16="http://schemas.microsoft.com/office/drawing/2014/main" id="{C26C244D-74EC-804C-B5A1-54A34ABC79C6}"/>
              </a:ext>
            </a:extLst>
          </p:cNvPr>
          <p:cNvGrpSpPr/>
          <p:nvPr userDrawn="1"/>
        </p:nvGrpSpPr>
        <p:grpSpPr>
          <a:xfrm>
            <a:off x="366636" y="4458060"/>
            <a:ext cx="11508014" cy="835121"/>
            <a:chOff x="366636" y="4458060"/>
            <a:chExt cx="11508014" cy="835121"/>
          </a:xfrm>
        </p:grpSpPr>
        <p:grpSp>
          <p:nvGrpSpPr>
            <p:cNvPr id="19" name="Group 18">
              <a:extLst>
                <a:ext uri="{FF2B5EF4-FFF2-40B4-BE49-F238E27FC236}">
                  <a16:creationId xmlns:a16="http://schemas.microsoft.com/office/drawing/2014/main" id="{94378A6D-AE59-114B-A79A-06E172D74830}"/>
                </a:ext>
              </a:extLst>
            </p:cNvPr>
            <p:cNvGrpSpPr/>
            <p:nvPr userDrawn="1"/>
          </p:nvGrpSpPr>
          <p:grpSpPr>
            <a:xfrm>
              <a:off x="366636" y="4493786"/>
              <a:ext cx="11508014" cy="783637"/>
              <a:chOff x="353936" y="4604323"/>
              <a:chExt cx="11508014" cy="783637"/>
            </a:xfrm>
          </p:grpSpPr>
          <p:sp>
            <p:nvSpPr>
              <p:cNvPr id="75" name="Rounded Rectangle 74">
                <a:extLst>
                  <a:ext uri="{FF2B5EF4-FFF2-40B4-BE49-F238E27FC236}">
                    <a16:creationId xmlns:a16="http://schemas.microsoft.com/office/drawing/2014/main" id="{34C13500-457B-604B-83BD-EC61729C00EB}"/>
                  </a:ext>
                </a:extLst>
              </p:cNvPr>
              <p:cNvSpPr/>
              <p:nvPr userDrawn="1"/>
            </p:nvSpPr>
            <p:spPr>
              <a:xfrm>
                <a:off x="1676400" y="4604323"/>
                <a:ext cx="10185550" cy="783637"/>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4F79A382-1257-B84E-8233-BFE07EBADC58}"/>
                  </a:ext>
                </a:extLst>
              </p:cNvPr>
              <p:cNvGrpSpPr/>
              <p:nvPr userDrawn="1"/>
            </p:nvGrpSpPr>
            <p:grpSpPr>
              <a:xfrm>
                <a:off x="353936" y="4604323"/>
                <a:ext cx="1030664" cy="783637"/>
                <a:chOff x="353936" y="3693021"/>
                <a:chExt cx="1030664" cy="783637"/>
              </a:xfrm>
            </p:grpSpPr>
            <p:sp>
              <p:nvSpPr>
                <p:cNvPr id="82" name="Rounded Rectangle 81">
                  <a:extLst>
                    <a:ext uri="{FF2B5EF4-FFF2-40B4-BE49-F238E27FC236}">
                      <a16:creationId xmlns:a16="http://schemas.microsoft.com/office/drawing/2014/main" id="{F2334501-6241-844F-AE25-45617D1BCB21}"/>
                    </a:ext>
                  </a:extLst>
                </p:cNvPr>
                <p:cNvSpPr/>
                <p:nvPr userDrawn="1"/>
              </p:nvSpPr>
              <p:spPr>
                <a:xfrm>
                  <a:off x="353936" y="3693021"/>
                  <a:ext cx="933823" cy="783637"/>
                </a:xfrm>
                <a:prstGeom prst="roundRect">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83" name="Triangle 82">
                  <a:extLst>
                    <a:ext uri="{FF2B5EF4-FFF2-40B4-BE49-F238E27FC236}">
                      <a16:creationId xmlns:a16="http://schemas.microsoft.com/office/drawing/2014/main" id="{04A1925A-A2B3-FC49-A1A7-CC82CB831454}"/>
                    </a:ext>
                  </a:extLst>
                </p:cNvPr>
                <p:cNvSpPr/>
                <p:nvPr userDrawn="1"/>
              </p:nvSpPr>
              <p:spPr>
                <a:xfrm rot="5400000">
                  <a:off x="892757" y="3915241"/>
                  <a:ext cx="637863" cy="345823"/>
                </a:xfrm>
                <a:prstGeom prst="triangle">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grpSp>
        <p:pic>
          <p:nvPicPr>
            <p:cNvPr id="111" name="Picture 110">
              <a:extLst>
                <a:ext uri="{FF2B5EF4-FFF2-40B4-BE49-F238E27FC236}">
                  <a16:creationId xmlns:a16="http://schemas.microsoft.com/office/drawing/2014/main" id="{1264D0B1-764F-5143-A701-150BB9440420}"/>
                </a:ext>
              </a:extLst>
            </p:cNvPr>
            <p:cNvPicPr>
              <a:picLocks noChangeAspect="1"/>
            </p:cNvPicPr>
            <p:nvPr userDrawn="1"/>
          </p:nvPicPr>
          <p:blipFill>
            <a:blip r:embed="rId5"/>
            <a:stretch>
              <a:fillRect/>
            </a:stretch>
          </p:blipFill>
          <p:spPr>
            <a:xfrm>
              <a:off x="412044" y="4458060"/>
              <a:ext cx="835121" cy="835121"/>
            </a:xfrm>
            <a:prstGeom prst="rect">
              <a:avLst/>
            </a:prstGeom>
          </p:spPr>
        </p:pic>
      </p:grpSp>
      <p:grpSp>
        <p:nvGrpSpPr>
          <p:cNvPr id="24" name="Group 23">
            <a:extLst>
              <a:ext uri="{FF2B5EF4-FFF2-40B4-BE49-F238E27FC236}">
                <a16:creationId xmlns:a16="http://schemas.microsoft.com/office/drawing/2014/main" id="{B60CDAF2-1C65-A148-876C-C8D87C0D80CD}"/>
              </a:ext>
            </a:extLst>
          </p:cNvPr>
          <p:cNvGrpSpPr/>
          <p:nvPr userDrawn="1"/>
        </p:nvGrpSpPr>
        <p:grpSpPr>
          <a:xfrm>
            <a:off x="353936" y="5385354"/>
            <a:ext cx="11508014" cy="835121"/>
            <a:chOff x="353936" y="5385354"/>
            <a:chExt cx="11508014" cy="835121"/>
          </a:xfrm>
        </p:grpSpPr>
        <p:grpSp>
          <p:nvGrpSpPr>
            <p:cNvPr id="23" name="Group 22">
              <a:extLst>
                <a:ext uri="{FF2B5EF4-FFF2-40B4-BE49-F238E27FC236}">
                  <a16:creationId xmlns:a16="http://schemas.microsoft.com/office/drawing/2014/main" id="{65DBD27A-76D1-4842-BAD4-31A4158B2C14}"/>
                </a:ext>
              </a:extLst>
            </p:cNvPr>
            <p:cNvGrpSpPr/>
            <p:nvPr userDrawn="1"/>
          </p:nvGrpSpPr>
          <p:grpSpPr>
            <a:xfrm>
              <a:off x="353936" y="5415241"/>
              <a:ext cx="11508014" cy="783637"/>
              <a:chOff x="353936" y="5529541"/>
              <a:chExt cx="11508014" cy="783637"/>
            </a:xfrm>
          </p:grpSpPr>
          <p:sp>
            <p:nvSpPr>
              <p:cNvPr id="85" name="Rounded Rectangle 84">
                <a:extLst>
                  <a:ext uri="{FF2B5EF4-FFF2-40B4-BE49-F238E27FC236}">
                    <a16:creationId xmlns:a16="http://schemas.microsoft.com/office/drawing/2014/main" id="{30690FE7-515D-694D-B39E-AF5F4CABBA23}"/>
                  </a:ext>
                </a:extLst>
              </p:cNvPr>
              <p:cNvSpPr/>
              <p:nvPr userDrawn="1"/>
            </p:nvSpPr>
            <p:spPr>
              <a:xfrm>
                <a:off x="1676400" y="5529541"/>
                <a:ext cx="10185550" cy="783637"/>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11185471-C7FA-E84D-B00D-F1F3EF817394}"/>
                  </a:ext>
                </a:extLst>
              </p:cNvPr>
              <p:cNvGrpSpPr/>
              <p:nvPr userDrawn="1"/>
            </p:nvGrpSpPr>
            <p:grpSpPr>
              <a:xfrm>
                <a:off x="353936" y="5529541"/>
                <a:ext cx="1030664" cy="783637"/>
                <a:chOff x="353936" y="3693021"/>
                <a:chExt cx="1030664" cy="783637"/>
              </a:xfrm>
              <a:solidFill>
                <a:srgbClr val="212940"/>
              </a:solidFill>
            </p:grpSpPr>
            <p:sp>
              <p:nvSpPr>
                <p:cNvPr id="95" name="Rounded Rectangle 94">
                  <a:extLst>
                    <a:ext uri="{FF2B5EF4-FFF2-40B4-BE49-F238E27FC236}">
                      <a16:creationId xmlns:a16="http://schemas.microsoft.com/office/drawing/2014/main" id="{186B7528-BA1D-6241-9A4C-4ECBA8FC8C5C}"/>
                    </a:ext>
                  </a:extLst>
                </p:cNvPr>
                <p:cNvSpPr/>
                <p:nvPr userDrawn="1"/>
              </p:nvSpPr>
              <p:spPr>
                <a:xfrm>
                  <a:off x="353936" y="3693021"/>
                  <a:ext cx="933823" cy="78363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8" name="Triangle 97">
                  <a:extLst>
                    <a:ext uri="{FF2B5EF4-FFF2-40B4-BE49-F238E27FC236}">
                      <a16:creationId xmlns:a16="http://schemas.microsoft.com/office/drawing/2014/main" id="{2C65EC75-767D-3A41-ACD7-6EB39707077E}"/>
                    </a:ext>
                  </a:extLst>
                </p:cNvPr>
                <p:cNvSpPr/>
                <p:nvPr userDrawn="1"/>
              </p:nvSpPr>
              <p:spPr>
                <a:xfrm rot="5400000">
                  <a:off x="892757" y="3915241"/>
                  <a:ext cx="637863" cy="34582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grpSp>
        <p:pic>
          <p:nvPicPr>
            <p:cNvPr id="112" name="Picture 111">
              <a:extLst>
                <a:ext uri="{FF2B5EF4-FFF2-40B4-BE49-F238E27FC236}">
                  <a16:creationId xmlns:a16="http://schemas.microsoft.com/office/drawing/2014/main" id="{5AAC9B22-6133-EF45-8E31-B7518EB0AB8D}"/>
                </a:ext>
              </a:extLst>
            </p:cNvPr>
            <p:cNvPicPr>
              <a:picLocks noChangeAspect="1"/>
            </p:cNvPicPr>
            <p:nvPr userDrawn="1"/>
          </p:nvPicPr>
          <p:blipFill>
            <a:blip r:embed="rId6"/>
            <a:stretch>
              <a:fillRect/>
            </a:stretch>
          </p:blipFill>
          <p:spPr>
            <a:xfrm>
              <a:off x="399344" y="5385354"/>
              <a:ext cx="835121" cy="835121"/>
            </a:xfrm>
            <a:prstGeom prst="rect">
              <a:avLst/>
            </a:prstGeom>
          </p:spPr>
        </p:pic>
      </p:grpSp>
      <p:sp>
        <p:nvSpPr>
          <p:cNvPr id="113" name="Text Placeholder 14">
            <a:extLst>
              <a:ext uri="{FF2B5EF4-FFF2-40B4-BE49-F238E27FC236}">
                <a16:creationId xmlns:a16="http://schemas.microsoft.com/office/drawing/2014/main" id="{BA8B0537-6B57-A443-B66A-A1189D9E216F}"/>
              </a:ext>
            </a:extLst>
          </p:cNvPr>
          <p:cNvSpPr>
            <a:spLocks noGrp="1"/>
          </p:cNvSpPr>
          <p:nvPr>
            <p:ph type="body" sz="quarter" idx="22"/>
          </p:nvPr>
        </p:nvSpPr>
        <p:spPr>
          <a:xfrm>
            <a:off x="0" y="1690180"/>
            <a:ext cx="12192000" cy="772524"/>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4" name="Text Placeholder 14">
            <a:extLst>
              <a:ext uri="{FF2B5EF4-FFF2-40B4-BE49-F238E27FC236}">
                <a16:creationId xmlns:a16="http://schemas.microsoft.com/office/drawing/2014/main" id="{6A55C03D-F883-1545-A0B4-1D1EBADA5AE7}"/>
              </a:ext>
            </a:extLst>
          </p:cNvPr>
          <p:cNvSpPr>
            <a:spLocks noGrp="1"/>
          </p:cNvSpPr>
          <p:nvPr>
            <p:ph type="body" sz="quarter" idx="23"/>
          </p:nvPr>
        </p:nvSpPr>
        <p:spPr>
          <a:xfrm>
            <a:off x="-2" y="2630343"/>
            <a:ext cx="12192000" cy="772524"/>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5" name="Text Placeholder 14">
            <a:extLst>
              <a:ext uri="{FF2B5EF4-FFF2-40B4-BE49-F238E27FC236}">
                <a16:creationId xmlns:a16="http://schemas.microsoft.com/office/drawing/2014/main" id="{EE8CE1B0-5029-E949-91EA-A8DC78422ED4}"/>
              </a:ext>
            </a:extLst>
          </p:cNvPr>
          <p:cNvSpPr>
            <a:spLocks noGrp="1"/>
          </p:cNvSpPr>
          <p:nvPr>
            <p:ph type="body" sz="quarter" idx="24"/>
          </p:nvPr>
        </p:nvSpPr>
        <p:spPr>
          <a:xfrm>
            <a:off x="-2" y="3572813"/>
            <a:ext cx="12192000" cy="772524"/>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6" name="Text Placeholder 14">
            <a:extLst>
              <a:ext uri="{FF2B5EF4-FFF2-40B4-BE49-F238E27FC236}">
                <a16:creationId xmlns:a16="http://schemas.microsoft.com/office/drawing/2014/main" id="{8CA8F910-5C0E-BE42-837C-D78B147EB812}"/>
              </a:ext>
            </a:extLst>
          </p:cNvPr>
          <p:cNvSpPr>
            <a:spLocks noGrp="1"/>
          </p:cNvSpPr>
          <p:nvPr>
            <p:ph type="body" sz="quarter" idx="25"/>
          </p:nvPr>
        </p:nvSpPr>
        <p:spPr>
          <a:xfrm>
            <a:off x="-2" y="4499066"/>
            <a:ext cx="12192000" cy="772524"/>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7" name="Text Placeholder 14">
            <a:extLst>
              <a:ext uri="{FF2B5EF4-FFF2-40B4-BE49-F238E27FC236}">
                <a16:creationId xmlns:a16="http://schemas.microsoft.com/office/drawing/2014/main" id="{E137B36B-59B3-B845-A6DC-E098F3813B91}"/>
              </a:ext>
            </a:extLst>
          </p:cNvPr>
          <p:cNvSpPr>
            <a:spLocks noGrp="1"/>
          </p:cNvSpPr>
          <p:nvPr>
            <p:ph type="body" sz="quarter" idx="26"/>
          </p:nvPr>
        </p:nvSpPr>
        <p:spPr>
          <a:xfrm>
            <a:off x="-2" y="5401112"/>
            <a:ext cx="12192000" cy="772524"/>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39089101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umbered 1–5 (Green) 2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894825"/>
            <a:ext cx="12192000" cy="98499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8" name="Group 27">
            <a:extLst>
              <a:ext uri="{FF2B5EF4-FFF2-40B4-BE49-F238E27FC236}">
                <a16:creationId xmlns:a16="http://schemas.microsoft.com/office/drawing/2014/main" id="{0CC40EC0-18BA-AE4D-AA2D-EF6A2BBE6639}"/>
              </a:ext>
            </a:extLst>
          </p:cNvPr>
          <p:cNvGrpSpPr/>
          <p:nvPr userDrawn="1"/>
        </p:nvGrpSpPr>
        <p:grpSpPr>
          <a:xfrm>
            <a:off x="366636" y="1943836"/>
            <a:ext cx="11508014" cy="835121"/>
            <a:chOff x="366636" y="1651736"/>
            <a:chExt cx="11508014" cy="835121"/>
          </a:xfrm>
        </p:grpSpPr>
        <p:grpSp>
          <p:nvGrpSpPr>
            <p:cNvPr id="12" name="Group 11">
              <a:extLst>
                <a:ext uri="{FF2B5EF4-FFF2-40B4-BE49-F238E27FC236}">
                  <a16:creationId xmlns:a16="http://schemas.microsoft.com/office/drawing/2014/main" id="{594C3D2E-5822-6D4B-A8A1-D6CD8ABD3699}"/>
                </a:ext>
              </a:extLst>
            </p:cNvPr>
            <p:cNvGrpSpPr/>
            <p:nvPr userDrawn="1"/>
          </p:nvGrpSpPr>
          <p:grpSpPr>
            <a:xfrm>
              <a:off x="366636" y="1690179"/>
              <a:ext cx="11508014" cy="783637"/>
              <a:chOff x="366636" y="1829879"/>
              <a:chExt cx="11508014" cy="783637"/>
            </a:xfrm>
          </p:grpSpPr>
          <p:sp>
            <p:nvSpPr>
              <p:cNvPr id="61" name="Rounded Rectangle 60">
                <a:extLst>
                  <a:ext uri="{FF2B5EF4-FFF2-40B4-BE49-F238E27FC236}">
                    <a16:creationId xmlns:a16="http://schemas.microsoft.com/office/drawing/2014/main" id="{9FF08071-55E9-BC44-B990-B3778839B87A}"/>
                  </a:ext>
                </a:extLst>
              </p:cNvPr>
              <p:cNvSpPr/>
              <p:nvPr userDrawn="1"/>
            </p:nvSpPr>
            <p:spPr>
              <a:xfrm>
                <a:off x="1689100" y="1829879"/>
                <a:ext cx="10185550" cy="783637"/>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77FF3A8-7BD2-E542-AE1B-6A1EB0D68FC6}"/>
                  </a:ext>
                </a:extLst>
              </p:cNvPr>
              <p:cNvGrpSpPr/>
              <p:nvPr userDrawn="1"/>
            </p:nvGrpSpPr>
            <p:grpSpPr>
              <a:xfrm>
                <a:off x="366636" y="1829879"/>
                <a:ext cx="1030664" cy="783637"/>
                <a:chOff x="366636" y="1829879"/>
                <a:chExt cx="1030664" cy="783637"/>
              </a:xfrm>
            </p:grpSpPr>
            <p:sp>
              <p:nvSpPr>
                <p:cNvPr id="69" name="Rounded Rectangle 68">
                  <a:extLst>
                    <a:ext uri="{FF2B5EF4-FFF2-40B4-BE49-F238E27FC236}">
                      <a16:creationId xmlns:a16="http://schemas.microsoft.com/office/drawing/2014/main" id="{9FDB5936-06C7-8645-8921-D5FEA04B0A5B}"/>
                    </a:ext>
                  </a:extLst>
                </p:cNvPr>
                <p:cNvSpPr/>
                <p:nvPr userDrawn="1"/>
              </p:nvSpPr>
              <p:spPr>
                <a:xfrm>
                  <a:off x="366636" y="1829879"/>
                  <a:ext cx="933823" cy="783637"/>
                </a:xfrm>
                <a:prstGeom prst="roundRect">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0" name="Triangle 69">
                  <a:extLst>
                    <a:ext uri="{FF2B5EF4-FFF2-40B4-BE49-F238E27FC236}">
                      <a16:creationId xmlns:a16="http://schemas.microsoft.com/office/drawing/2014/main" id="{45EB4904-A4B7-4D47-A875-CBDADEBBF79F}"/>
                    </a:ext>
                  </a:extLst>
                </p:cNvPr>
                <p:cNvSpPr/>
                <p:nvPr userDrawn="1"/>
              </p:nvSpPr>
              <p:spPr>
                <a:xfrm rot="5400000">
                  <a:off x="905457" y="2052099"/>
                  <a:ext cx="637863" cy="345823"/>
                </a:xfrm>
                <a:prstGeom prst="triangle">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grpSp>
        <p:pic>
          <p:nvPicPr>
            <p:cNvPr id="63" name="Picture 62">
              <a:extLst>
                <a:ext uri="{FF2B5EF4-FFF2-40B4-BE49-F238E27FC236}">
                  <a16:creationId xmlns:a16="http://schemas.microsoft.com/office/drawing/2014/main" id="{858DA4CB-B016-824B-B492-2AA9DD231029}"/>
                </a:ext>
              </a:extLst>
            </p:cNvPr>
            <p:cNvPicPr>
              <a:picLocks noChangeAspect="1"/>
            </p:cNvPicPr>
            <p:nvPr userDrawn="1"/>
          </p:nvPicPr>
          <p:blipFill>
            <a:blip r:embed="rId2"/>
            <a:stretch>
              <a:fillRect/>
            </a:stretch>
          </p:blipFill>
          <p:spPr>
            <a:xfrm>
              <a:off x="500816" y="1651736"/>
              <a:ext cx="835121" cy="835121"/>
            </a:xfrm>
            <a:prstGeom prst="rect">
              <a:avLst/>
            </a:prstGeom>
          </p:spPr>
        </p:pic>
      </p:grpSp>
      <p:grpSp>
        <p:nvGrpSpPr>
          <p:cNvPr id="27" name="Group 26">
            <a:extLst>
              <a:ext uri="{FF2B5EF4-FFF2-40B4-BE49-F238E27FC236}">
                <a16:creationId xmlns:a16="http://schemas.microsoft.com/office/drawing/2014/main" id="{89F5CE1D-3673-6A4E-B69B-12920C81486F}"/>
              </a:ext>
            </a:extLst>
          </p:cNvPr>
          <p:cNvGrpSpPr/>
          <p:nvPr userDrawn="1"/>
        </p:nvGrpSpPr>
        <p:grpSpPr>
          <a:xfrm>
            <a:off x="366636" y="2844602"/>
            <a:ext cx="11508014" cy="835121"/>
            <a:chOff x="366636" y="2590602"/>
            <a:chExt cx="11508014" cy="835121"/>
          </a:xfrm>
        </p:grpSpPr>
        <p:grpSp>
          <p:nvGrpSpPr>
            <p:cNvPr id="15" name="Group 14">
              <a:extLst>
                <a:ext uri="{FF2B5EF4-FFF2-40B4-BE49-F238E27FC236}">
                  <a16:creationId xmlns:a16="http://schemas.microsoft.com/office/drawing/2014/main" id="{586525AF-E894-2545-BB6E-67A3DE54AD43}"/>
                </a:ext>
              </a:extLst>
            </p:cNvPr>
            <p:cNvGrpSpPr/>
            <p:nvPr userDrawn="1"/>
          </p:nvGrpSpPr>
          <p:grpSpPr>
            <a:xfrm>
              <a:off x="366636" y="2627443"/>
              <a:ext cx="11508014" cy="783637"/>
              <a:chOff x="366636" y="2767143"/>
              <a:chExt cx="11508014" cy="783637"/>
            </a:xfrm>
          </p:grpSpPr>
          <p:sp>
            <p:nvSpPr>
              <p:cNvPr id="53" name="Rounded Rectangle 52">
                <a:extLst>
                  <a:ext uri="{FF2B5EF4-FFF2-40B4-BE49-F238E27FC236}">
                    <a16:creationId xmlns:a16="http://schemas.microsoft.com/office/drawing/2014/main" id="{C62A3653-D142-CC4F-9483-15A8785C5C58}"/>
                  </a:ext>
                </a:extLst>
              </p:cNvPr>
              <p:cNvSpPr/>
              <p:nvPr userDrawn="1"/>
            </p:nvSpPr>
            <p:spPr>
              <a:xfrm>
                <a:off x="1689100" y="2767143"/>
                <a:ext cx="10185550" cy="783637"/>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6382E3A-06E2-4B43-9536-D37F3D10DA3A}"/>
                  </a:ext>
                </a:extLst>
              </p:cNvPr>
              <p:cNvGrpSpPr/>
              <p:nvPr userDrawn="1"/>
            </p:nvGrpSpPr>
            <p:grpSpPr>
              <a:xfrm>
                <a:off x="366636" y="2767143"/>
                <a:ext cx="1030664" cy="783637"/>
                <a:chOff x="366636" y="2767143"/>
                <a:chExt cx="1030664" cy="783637"/>
              </a:xfrm>
            </p:grpSpPr>
            <p:sp>
              <p:nvSpPr>
                <p:cNvPr id="55" name="Rounded Rectangle 54">
                  <a:extLst>
                    <a:ext uri="{FF2B5EF4-FFF2-40B4-BE49-F238E27FC236}">
                      <a16:creationId xmlns:a16="http://schemas.microsoft.com/office/drawing/2014/main" id="{6091D43D-8ADD-ED43-8828-EE41B4842FAC}"/>
                    </a:ext>
                  </a:extLst>
                </p:cNvPr>
                <p:cNvSpPr/>
                <p:nvPr userDrawn="1"/>
              </p:nvSpPr>
              <p:spPr>
                <a:xfrm>
                  <a:off x="366636" y="2767143"/>
                  <a:ext cx="933823" cy="783637"/>
                </a:xfrm>
                <a:prstGeom prst="roundRect">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6" name="Triangle 55">
                  <a:extLst>
                    <a:ext uri="{FF2B5EF4-FFF2-40B4-BE49-F238E27FC236}">
                      <a16:creationId xmlns:a16="http://schemas.microsoft.com/office/drawing/2014/main" id="{00E46557-562E-C24B-A8F8-D310AC660269}"/>
                    </a:ext>
                  </a:extLst>
                </p:cNvPr>
                <p:cNvSpPr/>
                <p:nvPr userDrawn="1"/>
              </p:nvSpPr>
              <p:spPr>
                <a:xfrm rot="5400000">
                  <a:off x="905457" y="2989363"/>
                  <a:ext cx="637863" cy="345823"/>
                </a:xfrm>
                <a:prstGeom prst="triangle">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grpSp>
        <p:pic>
          <p:nvPicPr>
            <p:cNvPr id="109" name="Picture 108">
              <a:extLst>
                <a:ext uri="{FF2B5EF4-FFF2-40B4-BE49-F238E27FC236}">
                  <a16:creationId xmlns:a16="http://schemas.microsoft.com/office/drawing/2014/main" id="{FF5BD209-1797-A248-A0D3-89F69FE56183}"/>
                </a:ext>
              </a:extLst>
            </p:cNvPr>
            <p:cNvPicPr>
              <a:picLocks noChangeAspect="1"/>
            </p:cNvPicPr>
            <p:nvPr userDrawn="1"/>
          </p:nvPicPr>
          <p:blipFill>
            <a:blip r:embed="rId3"/>
            <a:stretch>
              <a:fillRect/>
            </a:stretch>
          </p:blipFill>
          <p:spPr>
            <a:xfrm>
              <a:off x="411916" y="2590602"/>
              <a:ext cx="835121" cy="835121"/>
            </a:xfrm>
            <a:prstGeom prst="rect">
              <a:avLst/>
            </a:prstGeom>
          </p:spPr>
        </p:pic>
      </p:grpSp>
      <p:grpSp>
        <p:nvGrpSpPr>
          <p:cNvPr id="26" name="Group 25">
            <a:extLst>
              <a:ext uri="{FF2B5EF4-FFF2-40B4-BE49-F238E27FC236}">
                <a16:creationId xmlns:a16="http://schemas.microsoft.com/office/drawing/2014/main" id="{2FFEFE4E-A6B2-1F4D-A9D8-4E88F3128FAC}"/>
              </a:ext>
            </a:extLst>
          </p:cNvPr>
          <p:cNvGrpSpPr/>
          <p:nvPr userDrawn="1"/>
        </p:nvGrpSpPr>
        <p:grpSpPr>
          <a:xfrm>
            <a:off x="366636" y="3746666"/>
            <a:ext cx="11508014" cy="835121"/>
            <a:chOff x="366636" y="3530766"/>
            <a:chExt cx="11508014" cy="835121"/>
          </a:xfrm>
        </p:grpSpPr>
        <p:grpSp>
          <p:nvGrpSpPr>
            <p:cNvPr id="22" name="Group 21">
              <a:extLst>
                <a:ext uri="{FF2B5EF4-FFF2-40B4-BE49-F238E27FC236}">
                  <a16:creationId xmlns:a16="http://schemas.microsoft.com/office/drawing/2014/main" id="{90D1C966-D755-624F-8A9B-A31A7C4207C2}"/>
                </a:ext>
              </a:extLst>
            </p:cNvPr>
            <p:cNvGrpSpPr/>
            <p:nvPr userDrawn="1"/>
          </p:nvGrpSpPr>
          <p:grpSpPr>
            <a:xfrm>
              <a:off x="366636" y="3569123"/>
              <a:ext cx="11508014" cy="783637"/>
              <a:chOff x="353936" y="3693021"/>
              <a:chExt cx="11508014" cy="783637"/>
            </a:xfrm>
          </p:grpSpPr>
          <p:sp>
            <p:nvSpPr>
              <p:cNvPr id="66" name="Rounded Rectangle 65">
                <a:extLst>
                  <a:ext uri="{FF2B5EF4-FFF2-40B4-BE49-F238E27FC236}">
                    <a16:creationId xmlns:a16="http://schemas.microsoft.com/office/drawing/2014/main" id="{7C4777AA-BFFF-1E4C-BF0B-725F01357F78}"/>
                  </a:ext>
                </a:extLst>
              </p:cNvPr>
              <p:cNvSpPr/>
              <p:nvPr userDrawn="1"/>
            </p:nvSpPr>
            <p:spPr>
              <a:xfrm>
                <a:off x="1676400" y="3693021"/>
                <a:ext cx="10185550" cy="783637"/>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0E9D069-5BAC-0D43-A526-DD5707F5CDE0}"/>
                  </a:ext>
                </a:extLst>
              </p:cNvPr>
              <p:cNvGrpSpPr/>
              <p:nvPr userDrawn="1"/>
            </p:nvGrpSpPr>
            <p:grpSpPr>
              <a:xfrm>
                <a:off x="353936" y="3693021"/>
                <a:ext cx="1030664" cy="783637"/>
                <a:chOff x="353936" y="3693021"/>
                <a:chExt cx="1030664" cy="783637"/>
              </a:xfrm>
            </p:grpSpPr>
            <p:sp>
              <p:nvSpPr>
                <p:cNvPr id="68" name="Rounded Rectangle 67">
                  <a:extLst>
                    <a:ext uri="{FF2B5EF4-FFF2-40B4-BE49-F238E27FC236}">
                      <a16:creationId xmlns:a16="http://schemas.microsoft.com/office/drawing/2014/main" id="{D9FD4E38-8831-F94A-A76B-898A445B7540}"/>
                    </a:ext>
                  </a:extLst>
                </p:cNvPr>
                <p:cNvSpPr/>
                <p:nvPr userDrawn="1"/>
              </p:nvSpPr>
              <p:spPr>
                <a:xfrm>
                  <a:off x="353936" y="3693021"/>
                  <a:ext cx="933823" cy="783637"/>
                </a:xfrm>
                <a:prstGeom prst="roundRect">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9051">
                        <a:alpha val="57000"/>
                      </a:srgbClr>
                    </a:solidFill>
                  </a:endParaRPr>
                </a:p>
              </p:txBody>
            </p:sp>
            <p:sp>
              <p:nvSpPr>
                <p:cNvPr id="71" name="Triangle 70">
                  <a:extLst>
                    <a:ext uri="{FF2B5EF4-FFF2-40B4-BE49-F238E27FC236}">
                      <a16:creationId xmlns:a16="http://schemas.microsoft.com/office/drawing/2014/main" id="{92FA0B2A-CB45-5D46-9B45-AC0B93A8C40D}"/>
                    </a:ext>
                  </a:extLst>
                </p:cNvPr>
                <p:cNvSpPr/>
                <p:nvPr userDrawn="1"/>
              </p:nvSpPr>
              <p:spPr>
                <a:xfrm rot="5400000">
                  <a:off x="892757" y="3915241"/>
                  <a:ext cx="637863" cy="345823"/>
                </a:xfrm>
                <a:prstGeom prst="triangle">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9051">
                        <a:alpha val="57000"/>
                      </a:srgbClr>
                    </a:solidFill>
                  </a:endParaRPr>
                </a:p>
              </p:txBody>
            </p:sp>
          </p:grpSp>
        </p:grpSp>
        <p:pic>
          <p:nvPicPr>
            <p:cNvPr id="110" name="Picture 109">
              <a:extLst>
                <a:ext uri="{FF2B5EF4-FFF2-40B4-BE49-F238E27FC236}">
                  <a16:creationId xmlns:a16="http://schemas.microsoft.com/office/drawing/2014/main" id="{36E49292-D83A-CC44-AF69-EDABCD299B27}"/>
                </a:ext>
              </a:extLst>
            </p:cNvPr>
            <p:cNvPicPr>
              <a:picLocks noChangeAspect="1"/>
            </p:cNvPicPr>
            <p:nvPr userDrawn="1"/>
          </p:nvPicPr>
          <p:blipFill>
            <a:blip r:embed="rId4"/>
            <a:stretch>
              <a:fillRect/>
            </a:stretch>
          </p:blipFill>
          <p:spPr>
            <a:xfrm>
              <a:off x="414196" y="3530766"/>
              <a:ext cx="835121" cy="835121"/>
            </a:xfrm>
            <a:prstGeom prst="rect">
              <a:avLst/>
            </a:prstGeom>
          </p:spPr>
        </p:pic>
      </p:grpSp>
      <p:grpSp>
        <p:nvGrpSpPr>
          <p:cNvPr id="25" name="Group 24">
            <a:extLst>
              <a:ext uri="{FF2B5EF4-FFF2-40B4-BE49-F238E27FC236}">
                <a16:creationId xmlns:a16="http://schemas.microsoft.com/office/drawing/2014/main" id="{C26C244D-74EC-804C-B5A1-54A34ABC79C6}"/>
              </a:ext>
            </a:extLst>
          </p:cNvPr>
          <p:cNvGrpSpPr/>
          <p:nvPr userDrawn="1"/>
        </p:nvGrpSpPr>
        <p:grpSpPr>
          <a:xfrm>
            <a:off x="366636" y="4635860"/>
            <a:ext cx="11508014" cy="835121"/>
            <a:chOff x="366636" y="4458060"/>
            <a:chExt cx="11508014" cy="835121"/>
          </a:xfrm>
        </p:grpSpPr>
        <p:grpSp>
          <p:nvGrpSpPr>
            <p:cNvPr id="19" name="Group 18">
              <a:extLst>
                <a:ext uri="{FF2B5EF4-FFF2-40B4-BE49-F238E27FC236}">
                  <a16:creationId xmlns:a16="http://schemas.microsoft.com/office/drawing/2014/main" id="{94378A6D-AE59-114B-A79A-06E172D74830}"/>
                </a:ext>
              </a:extLst>
            </p:cNvPr>
            <p:cNvGrpSpPr/>
            <p:nvPr userDrawn="1"/>
          </p:nvGrpSpPr>
          <p:grpSpPr>
            <a:xfrm>
              <a:off x="366636" y="4493786"/>
              <a:ext cx="11508014" cy="783637"/>
              <a:chOff x="353936" y="4604323"/>
              <a:chExt cx="11508014" cy="783637"/>
            </a:xfrm>
          </p:grpSpPr>
          <p:sp>
            <p:nvSpPr>
              <p:cNvPr id="75" name="Rounded Rectangle 74">
                <a:extLst>
                  <a:ext uri="{FF2B5EF4-FFF2-40B4-BE49-F238E27FC236}">
                    <a16:creationId xmlns:a16="http://schemas.microsoft.com/office/drawing/2014/main" id="{34C13500-457B-604B-83BD-EC61729C00EB}"/>
                  </a:ext>
                </a:extLst>
              </p:cNvPr>
              <p:cNvSpPr/>
              <p:nvPr userDrawn="1"/>
            </p:nvSpPr>
            <p:spPr>
              <a:xfrm>
                <a:off x="1676400" y="4604323"/>
                <a:ext cx="10185550" cy="783637"/>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4F79A382-1257-B84E-8233-BFE07EBADC58}"/>
                  </a:ext>
                </a:extLst>
              </p:cNvPr>
              <p:cNvGrpSpPr/>
              <p:nvPr userDrawn="1"/>
            </p:nvGrpSpPr>
            <p:grpSpPr>
              <a:xfrm>
                <a:off x="353936" y="4604323"/>
                <a:ext cx="1030664" cy="783637"/>
                <a:chOff x="353936" y="3693021"/>
                <a:chExt cx="1030664" cy="783637"/>
              </a:xfrm>
            </p:grpSpPr>
            <p:sp>
              <p:nvSpPr>
                <p:cNvPr id="82" name="Rounded Rectangle 81">
                  <a:extLst>
                    <a:ext uri="{FF2B5EF4-FFF2-40B4-BE49-F238E27FC236}">
                      <a16:creationId xmlns:a16="http://schemas.microsoft.com/office/drawing/2014/main" id="{F2334501-6241-844F-AE25-45617D1BCB21}"/>
                    </a:ext>
                  </a:extLst>
                </p:cNvPr>
                <p:cNvSpPr/>
                <p:nvPr userDrawn="1"/>
              </p:nvSpPr>
              <p:spPr>
                <a:xfrm>
                  <a:off x="353936" y="3693021"/>
                  <a:ext cx="933823" cy="783637"/>
                </a:xfrm>
                <a:prstGeom prst="roundRect">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83" name="Triangle 82">
                  <a:extLst>
                    <a:ext uri="{FF2B5EF4-FFF2-40B4-BE49-F238E27FC236}">
                      <a16:creationId xmlns:a16="http://schemas.microsoft.com/office/drawing/2014/main" id="{04A1925A-A2B3-FC49-A1A7-CC82CB831454}"/>
                    </a:ext>
                  </a:extLst>
                </p:cNvPr>
                <p:cNvSpPr/>
                <p:nvPr userDrawn="1"/>
              </p:nvSpPr>
              <p:spPr>
                <a:xfrm rot="5400000">
                  <a:off x="892757" y="3915241"/>
                  <a:ext cx="637863" cy="345823"/>
                </a:xfrm>
                <a:prstGeom prst="triangle">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grpSp>
        <p:pic>
          <p:nvPicPr>
            <p:cNvPr id="111" name="Picture 110">
              <a:extLst>
                <a:ext uri="{FF2B5EF4-FFF2-40B4-BE49-F238E27FC236}">
                  <a16:creationId xmlns:a16="http://schemas.microsoft.com/office/drawing/2014/main" id="{1264D0B1-764F-5143-A701-150BB9440420}"/>
                </a:ext>
              </a:extLst>
            </p:cNvPr>
            <p:cNvPicPr>
              <a:picLocks noChangeAspect="1"/>
            </p:cNvPicPr>
            <p:nvPr userDrawn="1"/>
          </p:nvPicPr>
          <p:blipFill>
            <a:blip r:embed="rId5"/>
            <a:stretch>
              <a:fillRect/>
            </a:stretch>
          </p:blipFill>
          <p:spPr>
            <a:xfrm>
              <a:off x="412044" y="4458060"/>
              <a:ext cx="835121" cy="835121"/>
            </a:xfrm>
            <a:prstGeom prst="rect">
              <a:avLst/>
            </a:prstGeom>
          </p:spPr>
        </p:pic>
      </p:grpSp>
      <p:grpSp>
        <p:nvGrpSpPr>
          <p:cNvPr id="24" name="Group 23">
            <a:extLst>
              <a:ext uri="{FF2B5EF4-FFF2-40B4-BE49-F238E27FC236}">
                <a16:creationId xmlns:a16="http://schemas.microsoft.com/office/drawing/2014/main" id="{B60CDAF2-1C65-A148-876C-C8D87C0D80CD}"/>
              </a:ext>
            </a:extLst>
          </p:cNvPr>
          <p:cNvGrpSpPr/>
          <p:nvPr userDrawn="1"/>
        </p:nvGrpSpPr>
        <p:grpSpPr>
          <a:xfrm>
            <a:off x="366636" y="5563154"/>
            <a:ext cx="11508014" cy="835121"/>
            <a:chOff x="353936" y="5385354"/>
            <a:chExt cx="11508014" cy="835121"/>
          </a:xfrm>
        </p:grpSpPr>
        <p:grpSp>
          <p:nvGrpSpPr>
            <p:cNvPr id="23" name="Group 22">
              <a:extLst>
                <a:ext uri="{FF2B5EF4-FFF2-40B4-BE49-F238E27FC236}">
                  <a16:creationId xmlns:a16="http://schemas.microsoft.com/office/drawing/2014/main" id="{65DBD27A-76D1-4842-BAD4-31A4158B2C14}"/>
                </a:ext>
              </a:extLst>
            </p:cNvPr>
            <p:cNvGrpSpPr/>
            <p:nvPr userDrawn="1"/>
          </p:nvGrpSpPr>
          <p:grpSpPr>
            <a:xfrm>
              <a:off x="353936" y="5415241"/>
              <a:ext cx="11508014" cy="783637"/>
              <a:chOff x="353936" y="5529541"/>
              <a:chExt cx="11508014" cy="783637"/>
            </a:xfrm>
          </p:grpSpPr>
          <p:sp>
            <p:nvSpPr>
              <p:cNvPr id="85" name="Rounded Rectangle 84">
                <a:extLst>
                  <a:ext uri="{FF2B5EF4-FFF2-40B4-BE49-F238E27FC236}">
                    <a16:creationId xmlns:a16="http://schemas.microsoft.com/office/drawing/2014/main" id="{30690FE7-515D-694D-B39E-AF5F4CABBA23}"/>
                  </a:ext>
                </a:extLst>
              </p:cNvPr>
              <p:cNvSpPr/>
              <p:nvPr userDrawn="1"/>
            </p:nvSpPr>
            <p:spPr>
              <a:xfrm>
                <a:off x="1676400" y="5529541"/>
                <a:ext cx="10185550" cy="783637"/>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11185471-C7FA-E84D-B00D-F1F3EF817394}"/>
                  </a:ext>
                </a:extLst>
              </p:cNvPr>
              <p:cNvGrpSpPr/>
              <p:nvPr userDrawn="1"/>
            </p:nvGrpSpPr>
            <p:grpSpPr>
              <a:xfrm>
                <a:off x="353936" y="5529541"/>
                <a:ext cx="1030664" cy="783637"/>
                <a:chOff x="353936" y="3693021"/>
                <a:chExt cx="1030664" cy="783637"/>
              </a:xfrm>
              <a:solidFill>
                <a:srgbClr val="212940"/>
              </a:solidFill>
            </p:grpSpPr>
            <p:sp>
              <p:nvSpPr>
                <p:cNvPr id="95" name="Rounded Rectangle 94">
                  <a:extLst>
                    <a:ext uri="{FF2B5EF4-FFF2-40B4-BE49-F238E27FC236}">
                      <a16:creationId xmlns:a16="http://schemas.microsoft.com/office/drawing/2014/main" id="{186B7528-BA1D-6241-9A4C-4ECBA8FC8C5C}"/>
                    </a:ext>
                  </a:extLst>
                </p:cNvPr>
                <p:cNvSpPr/>
                <p:nvPr userDrawn="1"/>
              </p:nvSpPr>
              <p:spPr>
                <a:xfrm>
                  <a:off x="353936" y="3693021"/>
                  <a:ext cx="933823" cy="78363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8" name="Triangle 97">
                  <a:extLst>
                    <a:ext uri="{FF2B5EF4-FFF2-40B4-BE49-F238E27FC236}">
                      <a16:creationId xmlns:a16="http://schemas.microsoft.com/office/drawing/2014/main" id="{2C65EC75-767D-3A41-ACD7-6EB39707077E}"/>
                    </a:ext>
                  </a:extLst>
                </p:cNvPr>
                <p:cNvSpPr/>
                <p:nvPr userDrawn="1"/>
              </p:nvSpPr>
              <p:spPr>
                <a:xfrm rot="5400000">
                  <a:off x="892757" y="3915241"/>
                  <a:ext cx="637863" cy="34582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grpSp>
        <p:pic>
          <p:nvPicPr>
            <p:cNvPr id="112" name="Picture 111">
              <a:extLst>
                <a:ext uri="{FF2B5EF4-FFF2-40B4-BE49-F238E27FC236}">
                  <a16:creationId xmlns:a16="http://schemas.microsoft.com/office/drawing/2014/main" id="{5AAC9B22-6133-EF45-8E31-B7518EB0AB8D}"/>
                </a:ext>
              </a:extLst>
            </p:cNvPr>
            <p:cNvPicPr>
              <a:picLocks noChangeAspect="1"/>
            </p:cNvPicPr>
            <p:nvPr userDrawn="1"/>
          </p:nvPicPr>
          <p:blipFill>
            <a:blip r:embed="rId6"/>
            <a:stretch>
              <a:fillRect/>
            </a:stretch>
          </p:blipFill>
          <p:spPr>
            <a:xfrm>
              <a:off x="399344" y="5385354"/>
              <a:ext cx="835121" cy="835121"/>
            </a:xfrm>
            <a:prstGeom prst="rect">
              <a:avLst/>
            </a:prstGeom>
          </p:spPr>
        </p:pic>
      </p:grpSp>
      <p:sp>
        <p:nvSpPr>
          <p:cNvPr id="113" name="Text Placeholder 14">
            <a:extLst>
              <a:ext uri="{FF2B5EF4-FFF2-40B4-BE49-F238E27FC236}">
                <a16:creationId xmlns:a16="http://schemas.microsoft.com/office/drawing/2014/main" id="{BA8B0537-6B57-A443-B66A-A1189D9E216F}"/>
              </a:ext>
            </a:extLst>
          </p:cNvPr>
          <p:cNvSpPr>
            <a:spLocks noGrp="1"/>
          </p:cNvSpPr>
          <p:nvPr>
            <p:ph type="body" sz="quarter" idx="22"/>
          </p:nvPr>
        </p:nvSpPr>
        <p:spPr>
          <a:xfrm>
            <a:off x="0" y="1982279"/>
            <a:ext cx="12191997" cy="772524"/>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4" name="Text Placeholder 14">
            <a:extLst>
              <a:ext uri="{FF2B5EF4-FFF2-40B4-BE49-F238E27FC236}">
                <a16:creationId xmlns:a16="http://schemas.microsoft.com/office/drawing/2014/main" id="{6A55C03D-F883-1545-A0B4-1D1EBADA5AE7}"/>
              </a:ext>
            </a:extLst>
          </p:cNvPr>
          <p:cNvSpPr>
            <a:spLocks noGrp="1"/>
          </p:cNvSpPr>
          <p:nvPr>
            <p:ph type="body" sz="quarter" idx="23"/>
          </p:nvPr>
        </p:nvSpPr>
        <p:spPr>
          <a:xfrm>
            <a:off x="0" y="2886999"/>
            <a:ext cx="12166450" cy="772524"/>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5" name="Text Placeholder 14">
            <a:extLst>
              <a:ext uri="{FF2B5EF4-FFF2-40B4-BE49-F238E27FC236}">
                <a16:creationId xmlns:a16="http://schemas.microsoft.com/office/drawing/2014/main" id="{EE8CE1B0-5029-E949-91EA-A8DC78422ED4}"/>
              </a:ext>
            </a:extLst>
          </p:cNvPr>
          <p:cNvSpPr>
            <a:spLocks noGrp="1"/>
          </p:cNvSpPr>
          <p:nvPr>
            <p:ph type="body" sz="quarter" idx="24"/>
          </p:nvPr>
        </p:nvSpPr>
        <p:spPr>
          <a:xfrm>
            <a:off x="0" y="3774220"/>
            <a:ext cx="12191847" cy="772524"/>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6" name="Text Placeholder 14">
            <a:extLst>
              <a:ext uri="{FF2B5EF4-FFF2-40B4-BE49-F238E27FC236}">
                <a16:creationId xmlns:a16="http://schemas.microsoft.com/office/drawing/2014/main" id="{8CA8F910-5C0E-BE42-837C-D78B147EB812}"/>
              </a:ext>
            </a:extLst>
          </p:cNvPr>
          <p:cNvSpPr>
            <a:spLocks noGrp="1"/>
          </p:cNvSpPr>
          <p:nvPr>
            <p:ph type="body" sz="quarter" idx="25"/>
          </p:nvPr>
        </p:nvSpPr>
        <p:spPr>
          <a:xfrm>
            <a:off x="0" y="4677142"/>
            <a:ext cx="12191847" cy="772524"/>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7" name="Text Placeholder 14">
            <a:extLst>
              <a:ext uri="{FF2B5EF4-FFF2-40B4-BE49-F238E27FC236}">
                <a16:creationId xmlns:a16="http://schemas.microsoft.com/office/drawing/2014/main" id="{E137B36B-59B3-B845-A6DC-E098F3813B91}"/>
              </a:ext>
            </a:extLst>
          </p:cNvPr>
          <p:cNvSpPr>
            <a:spLocks noGrp="1"/>
          </p:cNvSpPr>
          <p:nvPr>
            <p:ph type="body" sz="quarter" idx="26"/>
          </p:nvPr>
        </p:nvSpPr>
        <p:spPr>
          <a:xfrm>
            <a:off x="0" y="5593041"/>
            <a:ext cx="12199887" cy="772524"/>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4266409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umbered 1–6 (Gray) 1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894825"/>
            <a:ext cx="12192000" cy="618208"/>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4" name="Picture 63">
            <a:extLst>
              <a:ext uri="{FF2B5EF4-FFF2-40B4-BE49-F238E27FC236}">
                <a16:creationId xmlns:a16="http://schemas.microsoft.com/office/drawing/2014/main" id="{58F30ED8-9F02-B94A-B638-792B1F585547}"/>
              </a:ext>
            </a:extLst>
          </p:cNvPr>
          <p:cNvPicPr>
            <a:picLocks noChangeAspect="1"/>
          </p:cNvPicPr>
          <p:nvPr userDrawn="1"/>
        </p:nvPicPr>
        <p:blipFill>
          <a:blip r:embed="rId2"/>
          <a:stretch>
            <a:fillRect/>
          </a:stretch>
        </p:blipFill>
        <p:spPr>
          <a:xfrm>
            <a:off x="581149" y="1546509"/>
            <a:ext cx="783637" cy="783637"/>
          </a:xfrm>
          <a:prstGeom prst="rect">
            <a:avLst/>
          </a:prstGeom>
        </p:spPr>
      </p:pic>
      <p:grpSp>
        <p:nvGrpSpPr>
          <p:cNvPr id="3" name="Group 2">
            <a:extLst>
              <a:ext uri="{FF2B5EF4-FFF2-40B4-BE49-F238E27FC236}">
                <a16:creationId xmlns:a16="http://schemas.microsoft.com/office/drawing/2014/main" id="{069E7FF5-3575-4248-8B22-FB99763D6D9F}"/>
              </a:ext>
            </a:extLst>
          </p:cNvPr>
          <p:cNvGrpSpPr/>
          <p:nvPr userDrawn="1"/>
        </p:nvGrpSpPr>
        <p:grpSpPr>
          <a:xfrm>
            <a:off x="468086" y="1558819"/>
            <a:ext cx="11368314" cy="783637"/>
            <a:chOff x="468086" y="1558819"/>
            <a:chExt cx="11368314" cy="783637"/>
          </a:xfrm>
        </p:grpSpPr>
        <p:sp>
          <p:nvSpPr>
            <p:cNvPr id="65" name="Rounded Rectangle 64">
              <a:extLst>
                <a:ext uri="{FF2B5EF4-FFF2-40B4-BE49-F238E27FC236}">
                  <a16:creationId xmlns:a16="http://schemas.microsoft.com/office/drawing/2014/main" id="{72CCC6EF-9990-D74B-8B50-93C8C7DC44FC}"/>
                </a:ext>
              </a:extLst>
            </p:cNvPr>
            <p:cNvSpPr/>
            <p:nvPr userDrawn="1"/>
          </p:nvSpPr>
          <p:spPr>
            <a:xfrm>
              <a:off x="1652500" y="1636788"/>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5FE84385-C9DF-7E46-96CD-D5FA00414819}"/>
                </a:ext>
              </a:extLst>
            </p:cNvPr>
            <p:cNvGrpSpPr/>
            <p:nvPr userDrawn="1"/>
          </p:nvGrpSpPr>
          <p:grpSpPr>
            <a:xfrm>
              <a:off x="468086" y="1636788"/>
              <a:ext cx="1030664" cy="637863"/>
              <a:chOff x="468086" y="1636788"/>
              <a:chExt cx="949325" cy="637863"/>
            </a:xfrm>
          </p:grpSpPr>
          <p:sp>
            <p:nvSpPr>
              <p:cNvPr id="58" name="Rounded Rectangle 57">
                <a:extLst>
                  <a:ext uri="{FF2B5EF4-FFF2-40B4-BE49-F238E27FC236}">
                    <a16:creationId xmlns:a16="http://schemas.microsoft.com/office/drawing/2014/main" id="{73B01864-F2FE-924B-A106-C211D14FA55F}"/>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9" name="Triangle 58">
                <a:extLst>
                  <a:ext uri="{FF2B5EF4-FFF2-40B4-BE49-F238E27FC236}">
                    <a16:creationId xmlns:a16="http://schemas.microsoft.com/office/drawing/2014/main" id="{56D06202-97CC-9844-8445-BFDF17480D3E}"/>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44" name="Picture 143">
              <a:extLst>
                <a:ext uri="{FF2B5EF4-FFF2-40B4-BE49-F238E27FC236}">
                  <a16:creationId xmlns:a16="http://schemas.microsoft.com/office/drawing/2014/main" id="{D744874B-DE2F-3744-94EE-E955814EF80E}"/>
                </a:ext>
              </a:extLst>
            </p:cNvPr>
            <p:cNvPicPr>
              <a:picLocks noChangeAspect="1"/>
            </p:cNvPicPr>
            <p:nvPr userDrawn="1"/>
          </p:nvPicPr>
          <p:blipFill>
            <a:blip r:embed="rId2"/>
            <a:stretch>
              <a:fillRect/>
            </a:stretch>
          </p:blipFill>
          <p:spPr>
            <a:xfrm>
              <a:off x="612077" y="1558819"/>
              <a:ext cx="783637" cy="783637"/>
            </a:xfrm>
            <a:prstGeom prst="rect">
              <a:avLst/>
            </a:prstGeom>
          </p:spPr>
        </p:pic>
      </p:grpSp>
      <p:sp>
        <p:nvSpPr>
          <p:cNvPr id="48" name="Text Placeholder 14">
            <a:extLst>
              <a:ext uri="{FF2B5EF4-FFF2-40B4-BE49-F238E27FC236}">
                <a16:creationId xmlns:a16="http://schemas.microsoft.com/office/drawing/2014/main" id="{3B4BA508-9082-DE46-B627-CCE403FE1BB0}"/>
              </a:ext>
            </a:extLst>
          </p:cNvPr>
          <p:cNvSpPr>
            <a:spLocks noGrp="1"/>
          </p:cNvSpPr>
          <p:nvPr userDrawn="1">
            <p:ph type="body" sz="quarter" idx="22"/>
          </p:nvPr>
        </p:nvSpPr>
        <p:spPr>
          <a:xfrm>
            <a:off x="0" y="1630875"/>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grpSp>
        <p:nvGrpSpPr>
          <p:cNvPr id="8" name="Group 7">
            <a:extLst>
              <a:ext uri="{FF2B5EF4-FFF2-40B4-BE49-F238E27FC236}">
                <a16:creationId xmlns:a16="http://schemas.microsoft.com/office/drawing/2014/main" id="{25FE01DB-CD9E-6545-B16D-D85707A9882B}"/>
              </a:ext>
            </a:extLst>
          </p:cNvPr>
          <p:cNvGrpSpPr/>
          <p:nvPr userDrawn="1"/>
        </p:nvGrpSpPr>
        <p:grpSpPr>
          <a:xfrm>
            <a:off x="468236" y="2344727"/>
            <a:ext cx="11368314" cy="783637"/>
            <a:chOff x="468236" y="2319327"/>
            <a:chExt cx="11368314" cy="783637"/>
          </a:xfrm>
        </p:grpSpPr>
        <p:sp>
          <p:nvSpPr>
            <p:cNvPr id="61" name="Rounded Rectangle 60">
              <a:extLst>
                <a:ext uri="{FF2B5EF4-FFF2-40B4-BE49-F238E27FC236}">
                  <a16:creationId xmlns:a16="http://schemas.microsoft.com/office/drawing/2014/main" id="{9FF08071-55E9-BC44-B990-B3778839B87A}"/>
                </a:ext>
              </a:extLst>
            </p:cNvPr>
            <p:cNvSpPr/>
            <p:nvPr userDrawn="1"/>
          </p:nvSpPr>
          <p:spPr>
            <a:xfrm>
              <a:off x="1652650" y="2397296"/>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EB00CA53-58D0-2C43-B8D2-B2804BEE281E}"/>
                </a:ext>
              </a:extLst>
            </p:cNvPr>
            <p:cNvGrpSpPr/>
            <p:nvPr userDrawn="1"/>
          </p:nvGrpSpPr>
          <p:grpSpPr>
            <a:xfrm>
              <a:off x="468236" y="2397296"/>
              <a:ext cx="1030664" cy="637863"/>
              <a:chOff x="468086" y="1636788"/>
              <a:chExt cx="949325" cy="637863"/>
            </a:xfrm>
          </p:grpSpPr>
          <p:sp>
            <p:nvSpPr>
              <p:cNvPr id="69" name="Rounded Rectangle 68">
                <a:extLst>
                  <a:ext uri="{FF2B5EF4-FFF2-40B4-BE49-F238E27FC236}">
                    <a16:creationId xmlns:a16="http://schemas.microsoft.com/office/drawing/2014/main" id="{9FDB5936-06C7-8645-8921-D5FEA04B0A5B}"/>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0" name="Triangle 69">
                <a:extLst>
                  <a:ext uri="{FF2B5EF4-FFF2-40B4-BE49-F238E27FC236}">
                    <a16:creationId xmlns:a16="http://schemas.microsoft.com/office/drawing/2014/main" id="{45EB4904-A4B7-4D47-A875-CBDADEBBF79F}"/>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63" name="Picture 62">
              <a:extLst>
                <a:ext uri="{FF2B5EF4-FFF2-40B4-BE49-F238E27FC236}">
                  <a16:creationId xmlns:a16="http://schemas.microsoft.com/office/drawing/2014/main" id="{858DA4CB-B016-824B-B492-2AA9DD231029}"/>
                </a:ext>
              </a:extLst>
            </p:cNvPr>
            <p:cNvPicPr>
              <a:picLocks noChangeAspect="1"/>
            </p:cNvPicPr>
            <p:nvPr userDrawn="1"/>
          </p:nvPicPr>
          <p:blipFill>
            <a:blip r:embed="rId3"/>
            <a:stretch>
              <a:fillRect/>
            </a:stretch>
          </p:blipFill>
          <p:spPr>
            <a:xfrm>
              <a:off x="536027" y="2319327"/>
              <a:ext cx="783637" cy="783637"/>
            </a:xfrm>
            <a:prstGeom prst="rect">
              <a:avLst/>
            </a:prstGeom>
          </p:spPr>
        </p:pic>
      </p:grpSp>
      <p:grpSp>
        <p:nvGrpSpPr>
          <p:cNvPr id="7" name="Group 6">
            <a:extLst>
              <a:ext uri="{FF2B5EF4-FFF2-40B4-BE49-F238E27FC236}">
                <a16:creationId xmlns:a16="http://schemas.microsoft.com/office/drawing/2014/main" id="{5A983E3E-086C-3C45-BA0B-12E4E8DB98EE}"/>
              </a:ext>
            </a:extLst>
          </p:cNvPr>
          <p:cNvGrpSpPr/>
          <p:nvPr userDrawn="1"/>
        </p:nvGrpSpPr>
        <p:grpSpPr>
          <a:xfrm>
            <a:off x="468086" y="3157354"/>
            <a:ext cx="11368314" cy="783637"/>
            <a:chOff x="468086" y="3081154"/>
            <a:chExt cx="11368314" cy="783637"/>
          </a:xfrm>
        </p:grpSpPr>
        <p:sp>
          <p:nvSpPr>
            <p:cNvPr id="77" name="Rounded Rectangle 76">
              <a:extLst>
                <a:ext uri="{FF2B5EF4-FFF2-40B4-BE49-F238E27FC236}">
                  <a16:creationId xmlns:a16="http://schemas.microsoft.com/office/drawing/2014/main" id="{D63BA91F-0A17-4B44-8A5F-9ADA0553EDFA}"/>
                </a:ext>
              </a:extLst>
            </p:cNvPr>
            <p:cNvSpPr/>
            <p:nvPr userDrawn="1"/>
          </p:nvSpPr>
          <p:spPr>
            <a:xfrm>
              <a:off x="1652500" y="3159123"/>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829A52D-B63F-D344-8713-E4888C41EA6F}"/>
                </a:ext>
              </a:extLst>
            </p:cNvPr>
            <p:cNvGrpSpPr/>
            <p:nvPr userDrawn="1"/>
          </p:nvGrpSpPr>
          <p:grpSpPr>
            <a:xfrm>
              <a:off x="468086" y="3159123"/>
              <a:ext cx="1030664" cy="637863"/>
              <a:chOff x="468086" y="1636788"/>
              <a:chExt cx="949325" cy="637863"/>
            </a:xfrm>
          </p:grpSpPr>
          <p:sp>
            <p:nvSpPr>
              <p:cNvPr id="80" name="Rounded Rectangle 79">
                <a:extLst>
                  <a:ext uri="{FF2B5EF4-FFF2-40B4-BE49-F238E27FC236}">
                    <a16:creationId xmlns:a16="http://schemas.microsoft.com/office/drawing/2014/main" id="{5D3591A1-4EBA-1542-9AF6-07ED4D8A80CF}"/>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81" name="Triangle 80">
                <a:extLst>
                  <a:ext uri="{FF2B5EF4-FFF2-40B4-BE49-F238E27FC236}">
                    <a16:creationId xmlns:a16="http://schemas.microsoft.com/office/drawing/2014/main" id="{821763D5-1386-EE4A-A0F2-8A968E38B442}"/>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79" name="Picture 78">
              <a:extLst>
                <a:ext uri="{FF2B5EF4-FFF2-40B4-BE49-F238E27FC236}">
                  <a16:creationId xmlns:a16="http://schemas.microsoft.com/office/drawing/2014/main" id="{00564C10-7EE9-8240-9EE0-8E7CEB42C21D}"/>
                </a:ext>
              </a:extLst>
            </p:cNvPr>
            <p:cNvPicPr>
              <a:picLocks noChangeAspect="1"/>
            </p:cNvPicPr>
            <p:nvPr userDrawn="1"/>
          </p:nvPicPr>
          <p:blipFill>
            <a:blip r:embed="rId4"/>
            <a:stretch>
              <a:fillRect/>
            </a:stretch>
          </p:blipFill>
          <p:spPr>
            <a:xfrm>
              <a:off x="535877" y="3081154"/>
              <a:ext cx="783637" cy="783637"/>
            </a:xfrm>
            <a:prstGeom prst="rect">
              <a:avLst/>
            </a:prstGeom>
          </p:spPr>
        </p:pic>
      </p:grpSp>
      <p:grpSp>
        <p:nvGrpSpPr>
          <p:cNvPr id="6" name="Group 5">
            <a:extLst>
              <a:ext uri="{FF2B5EF4-FFF2-40B4-BE49-F238E27FC236}">
                <a16:creationId xmlns:a16="http://schemas.microsoft.com/office/drawing/2014/main" id="{91034C11-25BB-6E40-B52D-A19E9861A669}"/>
              </a:ext>
            </a:extLst>
          </p:cNvPr>
          <p:cNvGrpSpPr/>
          <p:nvPr userDrawn="1"/>
        </p:nvGrpSpPr>
        <p:grpSpPr>
          <a:xfrm>
            <a:off x="468086" y="3982128"/>
            <a:ext cx="11368314" cy="783637"/>
            <a:chOff x="468086" y="3842428"/>
            <a:chExt cx="11368314" cy="783637"/>
          </a:xfrm>
        </p:grpSpPr>
        <p:sp>
          <p:nvSpPr>
            <p:cNvPr id="86" name="Rounded Rectangle 85">
              <a:extLst>
                <a:ext uri="{FF2B5EF4-FFF2-40B4-BE49-F238E27FC236}">
                  <a16:creationId xmlns:a16="http://schemas.microsoft.com/office/drawing/2014/main" id="{3105BD6E-ACD8-1048-BB0C-E64E3355F9C6}"/>
                </a:ext>
              </a:extLst>
            </p:cNvPr>
            <p:cNvSpPr/>
            <p:nvPr userDrawn="1"/>
          </p:nvSpPr>
          <p:spPr>
            <a:xfrm>
              <a:off x="1652500" y="3920397"/>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D0B2BE3A-58B6-794D-99CB-33820F178906}"/>
                </a:ext>
              </a:extLst>
            </p:cNvPr>
            <p:cNvGrpSpPr/>
            <p:nvPr userDrawn="1"/>
          </p:nvGrpSpPr>
          <p:grpSpPr>
            <a:xfrm>
              <a:off x="468086" y="3920397"/>
              <a:ext cx="1030664" cy="637863"/>
              <a:chOff x="468086" y="1636788"/>
              <a:chExt cx="949325" cy="637863"/>
            </a:xfrm>
          </p:grpSpPr>
          <p:sp>
            <p:nvSpPr>
              <p:cNvPr id="89" name="Rounded Rectangle 88">
                <a:extLst>
                  <a:ext uri="{FF2B5EF4-FFF2-40B4-BE49-F238E27FC236}">
                    <a16:creationId xmlns:a16="http://schemas.microsoft.com/office/drawing/2014/main" id="{9E309F37-B05C-B04C-9042-FEECEAEF7B1E}"/>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0" name="Triangle 89">
                <a:extLst>
                  <a:ext uri="{FF2B5EF4-FFF2-40B4-BE49-F238E27FC236}">
                    <a16:creationId xmlns:a16="http://schemas.microsoft.com/office/drawing/2014/main" id="{242108F7-29E7-0749-A0A7-72FA2A682076}"/>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88" name="Picture 87">
              <a:extLst>
                <a:ext uri="{FF2B5EF4-FFF2-40B4-BE49-F238E27FC236}">
                  <a16:creationId xmlns:a16="http://schemas.microsoft.com/office/drawing/2014/main" id="{F5DC0C4E-F424-A94B-9EBA-34C82BC9B525}"/>
                </a:ext>
              </a:extLst>
            </p:cNvPr>
            <p:cNvPicPr>
              <a:picLocks noChangeAspect="1"/>
            </p:cNvPicPr>
            <p:nvPr userDrawn="1"/>
          </p:nvPicPr>
          <p:blipFill>
            <a:blip r:embed="rId5"/>
            <a:stretch>
              <a:fillRect/>
            </a:stretch>
          </p:blipFill>
          <p:spPr>
            <a:xfrm>
              <a:off x="523177" y="3842428"/>
              <a:ext cx="783637" cy="783637"/>
            </a:xfrm>
            <a:prstGeom prst="rect">
              <a:avLst/>
            </a:prstGeom>
          </p:spPr>
        </p:pic>
      </p:grpSp>
      <p:grpSp>
        <p:nvGrpSpPr>
          <p:cNvPr id="5" name="Group 4">
            <a:extLst>
              <a:ext uri="{FF2B5EF4-FFF2-40B4-BE49-F238E27FC236}">
                <a16:creationId xmlns:a16="http://schemas.microsoft.com/office/drawing/2014/main" id="{A151489C-2CA8-6A4C-A133-B414DF7999EF}"/>
              </a:ext>
            </a:extLst>
          </p:cNvPr>
          <p:cNvGrpSpPr/>
          <p:nvPr userDrawn="1"/>
        </p:nvGrpSpPr>
        <p:grpSpPr>
          <a:xfrm>
            <a:off x="468086" y="4795616"/>
            <a:ext cx="11368314" cy="783637"/>
            <a:chOff x="468086" y="4605116"/>
            <a:chExt cx="11368314" cy="783637"/>
          </a:xfrm>
        </p:grpSpPr>
        <p:sp>
          <p:nvSpPr>
            <p:cNvPr id="92" name="Rounded Rectangle 91">
              <a:extLst>
                <a:ext uri="{FF2B5EF4-FFF2-40B4-BE49-F238E27FC236}">
                  <a16:creationId xmlns:a16="http://schemas.microsoft.com/office/drawing/2014/main" id="{4256C1EB-AAE7-B24A-8A77-6BE079702CFF}"/>
                </a:ext>
              </a:extLst>
            </p:cNvPr>
            <p:cNvSpPr/>
            <p:nvPr userDrawn="1"/>
          </p:nvSpPr>
          <p:spPr>
            <a:xfrm>
              <a:off x="1652500" y="4683085"/>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14BEC4AC-9216-5340-AA60-E42F1DDCF38C}"/>
                </a:ext>
              </a:extLst>
            </p:cNvPr>
            <p:cNvGrpSpPr/>
            <p:nvPr userDrawn="1"/>
          </p:nvGrpSpPr>
          <p:grpSpPr>
            <a:xfrm>
              <a:off x="468086" y="4683085"/>
              <a:ext cx="1030664" cy="637863"/>
              <a:chOff x="468086" y="1636788"/>
              <a:chExt cx="949325" cy="637863"/>
            </a:xfrm>
          </p:grpSpPr>
          <p:sp>
            <p:nvSpPr>
              <p:cNvPr id="96" name="Rounded Rectangle 95">
                <a:extLst>
                  <a:ext uri="{FF2B5EF4-FFF2-40B4-BE49-F238E27FC236}">
                    <a16:creationId xmlns:a16="http://schemas.microsoft.com/office/drawing/2014/main" id="{E8522049-B7E9-A04B-9905-0491D107923E}"/>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7" name="Triangle 96">
                <a:extLst>
                  <a:ext uri="{FF2B5EF4-FFF2-40B4-BE49-F238E27FC236}">
                    <a16:creationId xmlns:a16="http://schemas.microsoft.com/office/drawing/2014/main" id="{0B998583-6F3E-C940-B56A-EFBE3F71EAC6}"/>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94" name="Picture 93">
              <a:extLst>
                <a:ext uri="{FF2B5EF4-FFF2-40B4-BE49-F238E27FC236}">
                  <a16:creationId xmlns:a16="http://schemas.microsoft.com/office/drawing/2014/main" id="{630CB319-0D71-1343-96E8-3A6656CD3F56}"/>
                </a:ext>
              </a:extLst>
            </p:cNvPr>
            <p:cNvPicPr>
              <a:picLocks noChangeAspect="1"/>
            </p:cNvPicPr>
            <p:nvPr userDrawn="1"/>
          </p:nvPicPr>
          <p:blipFill>
            <a:blip r:embed="rId6"/>
            <a:stretch>
              <a:fillRect/>
            </a:stretch>
          </p:blipFill>
          <p:spPr>
            <a:xfrm>
              <a:off x="535877" y="4605116"/>
              <a:ext cx="783637" cy="783637"/>
            </a:xfrm>
            <a:prstGeom prst="rect">
              <a:avLst/>
            </a:prstGeom>
          </p:spPr>
        </p:pic>
      </p:grpSp>
      <p:grpSp>
        <p:nvGrpSpPr>
          <p:cNvPr id="4" name="Group 3">
            <a:extLst>
              <a:ext uri="{FF2B5EF4-FFF2-40B4-BE49-F238E27FC236}">
                <a16:creationId xmlns:a16="http://schemas.microsoft.com/office/drawing/2014/main" id="{A99E3EB4-E652-E248-982E-73E9C14BFFBC}"/>
              </a:ext>
            </a:extLst>
          </p:cNvPr>
          <p:cNvGrpSpPr/>
          <p:nvPr userDrawn="1"/>
        </p:nvGrpSpPr>
        <p:grpSpPr>
          <a:xfrm>
            <a:off x="468086" y="5594990"/>
            <a:ext cx="11368314" cy="783637"/>
            <a:chOff x="468086" y="5366390"/>
            <a:chExt cx="11368314" cy="783637"/>
          </a:xfrm>
        </p:grpSpPr>
        <p:sp>
          <p:nvSpPr>
            <p:cNvPr id="99" name="Rounded Rectangle 98">
              <a:extLst>
                <a:ext uri="{FF2B5EF4-FFF2-40B4-BE49-F238E27FC236}">
                  <a16:creationId xmlns:a16="http://schemas.microsoft.com/office/drawing/2014/main" id="{DF1D594D-1083-A148-9787-1FD7415A5EBE}"/>
                </a:ext>
              </a:extLst>
            </p:cNvPr>
            <p:cNvSpPr/>
            <p:nvPr userDrawn="1"/>
          </p:nvSpPr>
          <p:spPr>
            <a:xfrm>
              <a:off x="1652500" y="5444359"/>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F1A2131D-3FC5-E243-BBC2-E97A4CC2BCF2}"/>
                </a:ext>
              </a:extLst>
            </p:cNvPr>
            <p:cNvGrpSpPr/>
            <p:nvPr userDrawn="1"/>
          </p:nvGrpSpPr>
          <p:grpSpPr>
            <a:xfrm>
              <a:off x="468086" y="5444359"/>
              <a:ext cx="1030664" cy="637863"/>
              <a:chOff x="468086" y="1636788"/>
              <a:chExt cx="949325" cy="637863"/>
            </a:xfrm>
          </p:grpSpPr>
          <p:sp>
            <p:nvSpPr>
              <p:cNvPr id="102" name="Rounded Rectangle 101">
                <a:extLst>
                  <a:ext uri="{FF2B5EF4-FFF2-40B4-BE49-F238E27FC236}">
                    <a16:creationId xmlns:a16="http://schemas.microsoft.com/office/drawing/2014/main" id="{42834DDC-3D54-ED4A-9685-4E36DA7061F2}"/>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03" name="Triangle 102">
                <a:extLst>
                  <a:ext uri="{FF2B5EF4-FFF2-40B4-BE49-F238E27FC236}">
                    <a16:creationId xmlns:a16="http://schemas.microsoft.com/office/drawing/2014/main" id="{9B0A1CB7-8814-0842-9545-C546377B0547}"/>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01" name="Picture 100">
              <a:extLst>
                <a:ext uri="{FF2B5EF4-FFF2-40B4-BE49-F238E27FC236}">
                  <a16:creationId xmlns:a16="http://schemas.microsoft.com/office/drawing/2014/main" id="{5E5EEF83-2F08-D346-A4B6-EA6E7B48CC61}"/>
                </a:ext>
              </a:extLst>
            </p:cNvPr>
            <p:cNvPicPr>
              <a:picLocks noChangeAspect="1"/>
            </p:cNvPicPr>
            <p:nvPr userDrawn="1"/>
          </p:nvPicPr>
          <p:blipFill>
            <a:blip r:embed="rId7"/>
            <a:stretch>
              <a:fillRect/>
            </a:stretch>
          </p:blipFill>
          <p:spPr>
            <a:xfrm>
              <a:off x="535877" y="5366390"/>
              <a:ext cx="783637" cy="783637"/>
            </a:xfrm>
            <a:prstGeom prst="rect">
              <a:avLst/>
            </a:prstGeom>
          </p:spPr>
        </p:pic>
      </p:grpSp>
      <p:sp>
        <p:nvSpPr>
          <p:cNvPr id="104" name="Text Placeholder 14">
            <a:extLst>
              <a:ext uri="{FF2B5EF4-FFF2-40B4-BE49-F238E27FC236}">
                <a16:creationId xmlns:a16="http://schemas.microsoft.com/office/drawing/2014/main" id="{A7D22D29-6D19-0D40-A6AE-C0926C043623}"/>
              </a:ext>
            </a:extLst>
          </p:cNvPr>
          <p:cNvSpPr>
            <a:spLocks noGrp="1"/>
          </p:cNvSpPr>
          <p:nvPr>
            <p:ph type="body" sz="quarter" idx="23"/>
          </p:nvPr>
        </p:nvSpPr>
        <p:spPr>
          <a:xfrm>
            <a:off x="-2" y="2429584"/>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5" name="Text Placeholder 14">
            <a:extLst>
              <a:ext uri="{FF2B5EF4-FFF2-40B4-BE49-F238E27FC236}">
                <a16:creationId xmlns:a16="http://schemas.microsoft.com/office/drawing/2014/main" id="{AF25E205-FB73-6144-A91F-0AC8BDBDB573}"/>
              </a:ext>
            </a:extLst>
          </p:cNvPr>
          <p:cNvSpPr>
            <a:spLocks noGrp="1"/>
          </p:cNvSpPr>
          <p:nvPr>
            <p:ph type="body" sz="quarter" idx="24"/>
          </p:nvPr>
        </p:nvSpPr>
        <p:spPr>
          <a:xfrm>
            <a:off x="0" y="3252562"/>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6" name="Text Placeholder 14">
            <a:extLst>
              <a:ext uri="{FF2B5EF4-FFF2-40B4-BE49-F238E27FC236}">
                <a16:creationId xmlns:a16="http://schemas.microsoft.com/office/drawing/2014/main" id="{C86A3D22-B494-3646-9624-C95395EA7369}"/>
              </a:ext>
            </a:extLst>
          </p:cNvPr>
          <p:cNvSpPr>
            <a:spLocks noGrp="1"/>
          </p:cNvSpPr>
          <p:nvPr>
            <p:ph type="body" sz="quarter" idx="25"/>
          </p:nvPr>
        </p:nvSpPr>
        <p:spPr>
          <a:xfrm>
            <a:off x="-2" y="4076747"/>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7" name="Text Placeholder 14">
            <a:extLst>
              <a:ext uri="{FF2B5EF4-FFF2-40B4-BE49-F238E27FC236}">
                <a16:creationId xmlns:a16="http://schemas.microsoft.com/office/drawing/2014/main" id="{E5DDDDAB-298E-C74A-AC21-9ED2A51BE979}"/>
              </a:ext>
            </a:extLst>
          </p:cNvPr>
          <p:cNvSpPr>
            <a:spLocks noGrp="1"/>
          </p:cNvSpPr>
          <p:nvPr>
            <p:ph type="body" sz="quarter" idx="26"/>
          </p:nvPr>
        </p:nvSpPr>
        <p:spPr>
          <a:xfrm>
            <a:off x="0" y="4876970"/>
            <a:ext cx="12191998"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8" name="Text Placeholder 14">
            <a:extLst>
              <a:ext uri="{FF2B5EF4-FFF2-40B4-BE49-F238E27FC236}">
                <a16:creationId xmlns:a16="http://schemas.microsoft.com/office/drawing/2014/main" id="{010987BD-A076-C749-A77C-A6CC7F534A06}"/>
              </a:ext>
            </a:extLst>
          </p:cNvPr>
          <p:cNvSpPr>
            <a:spLocks noGrp="1"/>
          </p:cNvSpPr>
          <p:nvPr>
            <p:ph type="body" sz="quarter" idx="27"/>
          </p:nvPr>
        </p:nvSpPr>
        <p:spPr>
          <a:xfrm>
            <a:off x="0" y="5680443"/>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5608075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umbered 1–6 (Gray) 2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894825"/>
            <a:ext cx="12192000" cy="918546"/>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4" name="Picture 63">
            <a:extLst>
              <a:ext uri="{FF2B5EF4-FFF2-40B4-BE49-F238E27FC236}">
                <a16:creationId xmlns:a16="http://schemas.microsoft.com/office/drawing/2014/main" id="{58F30ED8-9F02-B94A-B638-792B1F585547}"/>
              </a:ext>
            </a:extLst>
          </p:cNvPr>
          <p:cNvPicPr>
            <a:picLocks noChangeAspect="1"/>
          </p:cNvPicPr>
          <p:nvPr userDrawn="1"/>
        </p:nvPicPr>
        <p:blipFill>
          <a:blip r:embed="rId2"/>
          <a:stretch>
            <a:fillRect/>
          </a:stretch>
        </p:blipFill>
        <p:spPr>
          <a:xfrm>
            <a:off x="581149" y="1546509"/>
            <a:ext cx="783637" cy="783637"/>
          </a:xfrm>
          <a:prstGeom prst="rect">
            <a:avLst/>
          </a:prstGeom>
        </p:spPr>
      </p:pic>
      <p:grpSp>
        <p:nvGrpSpPr>
          <p:cNvPr id="3" name="Group 2">
            <a:extLst>
              <a:ext uri="{FF2B5EF4-FFF2-40B4-BE49-F238E27FC236}">
                <a16:creationId xmlns:a16="http://schemas.microsoft.com/office/drawing/2014/main" id="{069E7FF5-3575-4248-8B22-FB99763D6D9F}"/>
              </a:ext>
            </a:extLst>
          </p:cNvPr>
          <p:cNvGrpSpPr/>
          <p:nvPr userDrawn="1"/>
        </p:nvGrpSpPr>
        <p:grpSpPr>
          <a:xfrm>
            <a:off x="468086" y="1863619"/>
            <a:ext cx="11368314" cy="783637"/>
            <a:chOff x="468086" y="1558819"/>
            <a:chExt cx="11368314" cy="783637"/>
          </a:xfrm>
        </p:grpSpPr>
        <p:sp>
          <p:nvSpPr>
            <p:cNvPr id="65" name="Rounded Rectangle 64">
              <a:extLst>
                <a:ext uri="{FF2B5EF4-FFF2-40B4-BE49-F238E27FC236}">
                  <a16:creationId xmlns:a16="http://schemas.microsoft.com/office/drawing/2014/main" id="{72CCC6EF-9990-D74B-8B50-93C8C7DC44FC}"/>
                </a:ext>
              </a:extLst>
            </p:cNvPr>
            <p:cNvSpPr/>
            <p:nvPr userDrawn="1"/>
          </p:nvSpPr>
          <p:spPr>
            <a:xfrm>
              <a:off x="1652500" y="1636788"/>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5FE84385-C9DF-7E46-96CD-D5FA00414819}"/>
                </a:ext>
              </a:extLst>
            </p:cNvPr>
            <p:cNvGrpSpPr/>
            <p:nvPr userDrawn="1"/>
          </p:nvGrpSpPr>
          <p:grpSpPr>
            <a:xfrm>
              <a:off x="468086" y="1636788"/>
              <a:ext cx="1030664" cy="637863"/>
              <a:chOff x="468086" y="1636788"/>
              <a:chExt cx="949325" cy="637863"/>
            </a:xfrm>
          </p:grpSpPr>
          <p:sp>
            <p:nvSpPr>
              <p:cNvPr id="58" name="Rounded Rectangle 57">
                <a:extLst>
                  <a:ext uri="{FF2B5EF4-FFF2-40B4-BE49-F238E27FC236}">
                    <a16:creationId xmlns:a16="http://schemas.microsoft.com/office/drawing/2014/main" id="{73B01864-F2FE-924B-A106-C211D14FA55F}"/>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9" name="Triangle 58">
                <a:extLst>
                  <a:ext uri="{FF2B5EF4-FFF2-40B4-BE49-F238E27FC236}">
                    <a16:creationId xmlns:a16="http://schemas.microsoft.com/office/drawing/2014/main" id="{56D06202-97CC-9844-8445-BFDF17480D3E}"/>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44" name="Picture 143">
              <a:extLst>
                <a:ext uri="{FF2B5EF4-FFF2-40B4-BE49-F238E27FC236}">
                  <a16:creationId xmlns:a16="http://schemas.microsoft.com/office/drawing/2014/main" id="{D744874B-DE2F-3744-94EE-E955814EF80E}"/>
                </a:ext>
              </a:extLst>
            </p:cNvPr>
            <p:cNvPicPr>
              <a:picLocks noChangeAspect="1"/>
            </p:cNvPicPr>
            <p:nvPr userDrawn="1"/>
          </p:nvPicPr>
          <p:blipFill>
            <a:blip r:embed="rId2"/>
            <a:stretch>
              <a:fillRect/>
            </a:stretch>
          </p:blipFill>
          <p:spPr>
            <a:xfrm>
              <a:off x="612077" y="1558819"/>
              <a:ext cx="783637" cy="783637"/>
            </a:xfrm>
            <a:prstGeom prst="rect">
              <a:avLst/>
            </a:prstGeom>
          </p:spPr>
        </p:pic>
      </p:grpSp>
      <p:sp>
        <p:nvSpPr>
          <p:cNvPr id="48" name="Text Placeholder 14">
            <a:extLst>
              <a:ext uri="{FF2B5EF4-FFF2-40B4-BE49-F238E27FC236}">
                <a16:creationId xmlns:a16="http://schemas.microsoft.com/office/drawing/2014/main" id="{3B4BA508-9082-DE46-B627-CCE403FE1BB0}"/>
              </a:ext>
            </a:extLst>
          </p:cNvPr>
          <p:cNvSpPr>
            <a:spLocks noGrp="1"/>
          </p:cNvSpPr>
          <p:nvPr userDrawn="1">
            <p:ph type="body" sz="quarter" idx="22"/>
          </p:nvPr>
        </p:nvSpPr>
        <p:spPr>
          <a:xfrm>
            <a:off x="-13045" y="1959925"/>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grpSp>
        <p:nvGrpSpPr>
          <p:cNvPr id="8" name="Group 7">
            <a:extLst>
              <a:ext uri="{FF2B5EF4-FFF2-40B4-BE49-F238E27FC236}">
                <a16:creationId xmlns:a16="http://schemas.microsoft.com/office/drawing/2014/main" id="{25FE01DB-CD9E-6545-B16D-D85707A9882B}"/>
              </a:ext>
            </a:extLst>
          </p:cNvPr>
          <p:cNvGrpSpPr/>
          <p:nvPr userDrawn="1"/>
        </p:nvGrpSpPr>
        <p:grpSpPr>
          <a:xfrm>
            <a:off x="468236" y="2624127"/>
            <a:ext cx="11368314" cy="783637"/>
            <a:chOff x="468236" y="2319327"/>
            <a:chExt cx="11368314" cy="783637"/>
          </a:xfrm>
        </p:grpSpPr>
        <p:sp>
          <p:nvSpPr>
            <p:cNvPr id="61" name="Rounded Rectangle 60">
              <a:extLst>
                <a:ext uri="{FF2B5EF4-FFF2-40B4-BE49-F238E27FC236}">
                  <a16:creationId xmlns:a16="http://schemas.microsoft.com/office/drawing/2014/main" id="{9FF08071-55E9-BC44-B990-B3778839B87A}"/>
                </a:ext>
              </a:extLst>
            </p:cNvPr>
            <p:cNvSpPr/>
            <p:nvPr userDrawn="1"/>
          </p:nvSpPr>
          <p:spPr>
            <a:xfrm>
              <a:off x="1652650" y="2397296"/>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EB00CA53-58D0-2C43-B8D2-B2804BEE281E}"/>
                </a:ext>
              </a:extLst>
            </p:cNvPr>
            <p:cNvGrpSpPr/>
            <p:nvPr userDrawn="1"/>
          </p:nvGrpSpPr>
          <p:grpSpPr>
            <a:xfrm>
              <a:off x="468236" y="2397296"/>
              <a:ext cx="1030664" cy="637863"/>
              <a:chOff x="468086" y="1636788"/>
              <a:chExt cx="949325" cy="637863"/>
            </a:xfrm>
          </p:grpSpPr>
          <p:sp>
            <p:nvSpPr>
              <p:cNvPr id="69" name="Rounded Rectangle 68">
                <a:extLst>
                  <a:ext uri="{FF2B5EF4-FFF2-40B4-BE49-F238E27FC236}">
                    <a16:creationId xmlns:a16="http://schemas.microsoft.com/office/drawing/2014/main" id="{9FDB5936-06C7-8645-8921-D5FEA04B0A5B}"/>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0" name="Triangle 69">
                <a:extLst>
                  <a:ext uri="{FF2B5EF4-FFF2-40B4-BE49-F238E27FC236}">
                    <a16:creationId xmlns:a16="http://schemas.microsoft.com/office/drawing/2014/main" id="{45EB4904-A4B7-4D47-A875-CBDADEBBF79F}"/>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63" name="Picture 62">
              <a:extLst>
                <a:ext uri="{FF2B5EF4-FFF2-40B4-BE49-F238E27FC236}">
                  <a16:creationId xmlns:a16="http://schemas.microsoft.com/office/drawing/2014/main" id="{858DA4CB-B016-824B-B492-2AA9DD231029}"/>
                </a:ext>
              </a:extLst>
            </p:cNvPr>
            <p:cNvPicPr>
              <a:picLocks noChangeAspect="1"/>
            </p:cNvPicPr>
            <p:nvPr userDrawn="1"/>
          </p:nvPicPr>
          <p:blipFill>
            <a:blip r:embed="rId3"/>
            <a:stretch>
              <a:fillRect/>
            </a:stretch>
          </p:blipFill>
          <p:spPr>
            <a:xfrm>
              <a:off x="536027" y="2319327"/>
              <a:ext cx="783637" cy="783637"/>
            </a:xfrm>
            <a:prstGeom prst="rect">
              <a:avLst/>
            </a:prstGeom>
          </p:spPr>
        </p:pic>
      </p:grpSp>
      <p:grpSp>
        <p:nvGrpSpPr>
          <p:cNvPr id="7" name="Group 6">
            <a:extLst>
              <a:ext uri="{FF2B5EF4-FFF2-40B4-BE49-F238E27FC236}">
                <a16:creationId xmlns:a16="http://schemas.microsoft.com/office/drawing/2014/main" id="{5A983E3E-086C-3C45-BA0B-12E4E8DB98EE}"/>
              </a:ext>
            </a:extLst>
          </p:cNvPr>
          <p:cNvGrpSpPr/>
          <p:nvPr userDrawn="1"/>
        </p:nvGrpSpPr>
        <p:grpSpPr>
          <a:xfrm>
            <a:off x="468086" y="3385954"/>
            <a:ext cx="11368314" cy="783637"/>
            <a:chOff x="468086" y="3081154"/>
            <a:chExt cx="11368314" cy="783637"/>
          </a:xfrm>
        </p:grpSpPr>
        <p:sp>
          <p:nvSpPr>
            <p:cNvPr id="77" name="Rounded Rectangle 76">
              <a:extLst>
                <a:ext uri="{FF2B5EF4-FFF2-40B4-BE49-F238E27FC236}">
                  <a16:creationId xmlns:a16="http://schemas.microsoft.com/office/drawing/2014/main" id="{D63BA91F-0A17-4B44-8A5F-9ADA0553EDFA}"/>
                </a:ext>
              </a:extLst>
            </p:cNvPr>
            <p:cNvSpPr/>
            <p:nvPr userDrawn="1"/>
          </p:nvSpPr>
          <p:spPr>
            <a:xfrm>
              <a:off x="1652500" y="3159123"/>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829A52D-B63F-D344-8713-E4888C41EA6F}"/>
                </a:ext>
              </a:extLst>
            </p:cNvPr>
            <p:cNvGrpSpPr/>
            <p:nvPr userDrawn="1"/>
          </p:nvGrpSpPr>
          <p:grpSpPr>
            <a:xfrm>
              <a:off x="468086" y="3159123"/>
              <a:ext cx="1030664" cy="637863"/>
              <a:chOff x="468086" y="1636788"/>
              <a:chExt cx="949325" cy="637863"/>
            </a:xfrm>
          </p:grpSpPr>
          <p:sp>
            <p:nvSpPr>
              <p:cNvPr id="80" name="Rounded Rectangle 79">
                <a:extLst>
                  <a:ext uri="{FF2B5EF4-FFF2-40B4-BE49-F238E27FC236}">
                    <a16:creationId xmlns:a16="http://schemas.microsoft.com/office/drawing/2014/main" id="{5D3591A1-4EBA-1542-9AF6-07ED4D8A80CF}"/>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81" name="Triangle 80">
                <a:extLst>
                  <a:ext uri="{FF2B5EF4-FFF2-40B4-BE49-F238E27FC236}">
                    <a16:creationId xmlns:a16="http://schemas.microsoft.com/office/drawing/2014/main" id="{821763D5-1386-EE4A-A0F2-8A968E38B442}"/>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79" name="Picture 78">
              <a:extLst>
                <a:ext uri="{FF2B5EF4-FFF2-40B4-BE49-F238E27FC236}">
                  <a16:creationId xmlns:a16="http://schemas.microsoft.com/office/drawing/2014/main" id="{00564C10-7EE9-8240-9EE0-8E7CEB42C21D}"/>
                </a:ext>
              </a:extLst>
            </p:cNvPr>
            <p:cNvPicPr>
              <a:picLocks noChangeAspect="1"/>
            </p:cNvPicPr>
            <p:nvPr userDrawn="1"/>
          </p:nvPicPr>
          <p:blipFill>
            <a:blip r:embed="rId4"/>
            <a:stretch>
              <a:fillRect/>
            </a:stretch>
          </p:blipFill>
          <p:spPr>
            <a:xfrm>
              <a:off x="535877" y="3081154"/>
              <a:ext cx="783637" cy="783637"/>
            </a:xfrm>
            <a:prstGeom prst="rect">
              <a:avLst/>
            </a:prstGeom>
          </p:spPr>
        </p:pic>
      </p:grpSp>
      <p:grpSp>
        <p:nvGrpSpPr>
          <p:cNvPr id="6" name="Group 5">
            <a:extLst>
              <a:ext uri="{FF2B5EF4-FFF2-40B4-BE49-F238E27FC236}">
                <a16:creationId xmlns:a16="http://schemas.microsoft.com/office/drawing/2014/main" id="{91034C11-25BB-6E40-B52D-A19E9861A669}"/>
              </a:ext>
            </a:extLst>
          </p:cNvPr>
          <p:cNvGrpSpPr/>
          <p:nvPr userDrawn="1"/>
        </p:nvGrpSpPr>
        <p:grpSpPr>
          <a:xfrm>
            <a:off x="468086" y="4147228"/>
            <a:ext cx="11368314" cy="783637"/>
            <a:chOff x="468086" y="3842428"/>
            <a:chExt cx="11368314" cy="783637"/>
          </a:xfrm>
        </p:grpSpPr>
        <p:sp>
          <p:nvSpPr>
            <p:cNvPr id="86" name="Rounded Rectangle 85">
              <a:extLst>
                <a:ext uri="{FF2B5EF4-FFF2-40B4-BE49-F238E27FC236}">
                  <a16:creationId xmlns:a16="http://schemas.microsoft.com/office/drawing/2014/main" id="{3105BD6E-ACD8-1048-BB0C-E64E3355F9C6}"/>
                </a:ext>
              </a:extLst>
            </p:cNvPr>
            <p:cNvSpPr/>
            <p:nvPr userDrawn="1"/>
          </p:nvSpPr>
          <p:spPr>
            <a:xfrm>
              <a:off x="1652500" y="3920397"/>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D0B2BE3A-58B6-794D-99CB-33820F178906}"/>
                </a:ext>
              </a:extLst>
            </p:cNvPr>
            <p:cNvGrpSpPr/>
            <p:nvPr userDrawn="1"/>
          </p:nvGrpSpPr>
          <p:grpSpPr>
            <a:xfrm>
              <a:off x="468086" y="3920397"/>
              <a:ext cx="1030664" cy="637863"/>
              <a:chOff x="468086" y="1636788"/>
              <a:chExt cx="949325" cy="637863"/>
            </a:xfrm>
          </p:grpSpPr>
          <p:sp>
            <p:nvSpPr>
              <p:cNvPr id="89" name="Rounded Rectangle 88">
                <a:extLst>
                  <a:ext uri="{FF2B5EF4-FFF2-40B4-BE49-F238E27FC236}">
                    <a16:creationId xmlns:a16="http://schemas.microsoft.com/office/drawing/2014/main" id="{9E309F37-B05C-B04C-9042-FEECEAEF7B1E}"/>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0" name="Triangle 89">
                <a:extLst>
                  <a:ext uri="{FF2B5EF4-FFF2-40B4-BE49-F238E27FC236}">
                    <a16:creationId xmlns:a16="http://schemas.microsoft.com/office/drawing/2014/main" id="{242108F7-29E7-0749-A0A7-72FA2A682076}"/>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88" name="Picture 87">
              <a:extLst>
                <a:ext uri="{FF2B5EF4-FFF2-40B4-BE49-F238E27FC236}">
                  <a16:creationId xmlns:a16="http://schemas.microsoft.com/office/drawing/2014/main" id="{F5DC0C4E-F424-A94B-9EBA-34C82BC9B525}"/>
                </a:ext>
              </a:extLst>
            </p:cNvPr>
            <p:cNvPicPr>
              <a:picLocks noChangeAspect="1"/>
            </p:cNvPicPr>
            <p:nvPr userDrawn="1"/>
          </p:nvPicPr>
          <p:blipFill>
            <a:blip r:embed="rId5"/>
            <a:stretch>
              <a:fillRect/>
            </a:stretch>
          </p:blipFill>
          <p:spPr>
            <a:xfrm>
              <a:off x="523177" y="3842428"/>
              <a:ext cx="783637" cy="783637"/>
            </a:xfrm>
            <a:prstGeom prst="rect">
              <a:avLst/>
            </a:prstGeom>
          </p:spPr>
        </p:pic>
      </p:grpSp>
      <p:grpSp>
        <p:nvGrpSpPr>
          <p:cNvPr id="5" name="Group 4">
            <a:extLst>
              <a:ext uri="{FF2B5EF4-FFF2-40B4-BE49-F238E27FC236}">
                <a16:creationId xmlns:a16="http://schemas.microsoft.com/office/drawing/2014/main" id="{A151489C-2CA8-6A4C-A133-B414DF7999EF}"/>
              </a:ext>
            </a:extLst>
          </p:cNvPr>
          <p:cNvGrpSpPr/>
          <p:nvPr userDrawn="1"/>
        </p:nvGrpSpPr>
        <p:grpSpPr>
          <a:xfrm>
            <a:off x="468086" y="4909916"/>
            <a:ext cx="11368314" cy="783637"/>
            <a:chOff x="468086" y="4605116"/>
            <a:chExt cx="11368314" cy="783637"/>
          </a:xfrm>
        </p:grpSpPr>
        <p:sp>
          <p:nvSpPr>
            <p:cNvPr id="92" name="Rounded Rectangle 91">
              <a:extLst>
                <a:ext uri="{FF2B5EF4-FFF2-40B4-BE49-F238E27FC236}">
                  <a16:creationId xmlns:a16="http://schemas.microsoft.com/office/drawing/2014/main" id="{4256C1EB-AAE7-B24A-8A77-6BE079702CFF}"/>
                </a:ext>
              </a:extLst>
            </p:cNvPr>
            <p:cNvSpPr/>
            <p:nvPr userDrawn="1"/>
          </p:nvSpPr>
          <p:spPr>
            <a:xfrm>
              <a:off x="1652500" y="4683085"/>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14BEC4AC-9216-5340-AA60-E42F1DDCF38C}"/>
                </a:ext>
              </a:extLst>
            </p:cNvPr>
            <p:cNvGrpSpPr/>
            <p:nvPr userDrawn="1"/>
          </p:nvGrpSpPr>
          <p:grpSpPr>
            <a:xfrm>
              <a:off x="468086" y="4683085"/>
              <a:ext cx="1030664" cy="637863"/>
              <a:chOff x="468086" y="1636788"/>
              <a:chExt cx="949325" cy="637863"/>
            </a:xfrm>
          </p:grpSpPr>
          <p:sp>
            <p:nvSpPr>
              <p:cNvPr id="96" name="Rounded Rectangle 95">
                <a:extLst>
                  <a:ext uri="{FF2B5EF4-FFF2-40B4-BE49-F238E27FC236}">
                    <a16:creationId xmlns:a16="http://schemas.microsoft.com/office/drawing/2014/main" id="{E8522049-B7E9-A04B-9905-0491D107923E}"/>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7" name="Triangle 96">
                <a:extLst>
                  <a:ext uri="{FF2B5EF4-FFF2-40B4-BE49-F238E27FC236}">
                    <a16:creationId xmlns:a16="http://schemas.microsoft.com/office/drawing/2014/main" id="{0B998583-6F3E-C940-B56A-EFBE3F71EAC6}"/>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94" name="Picture 93">
              <a:extLst>
                <a:ext uri="{FF2B5EF4-FFF2-40B4-BE49-F238E27FC236}">
                  <a16:creationId xmlns:a16="http://schemas.microsoft.com/office/drawing/2014/main" id="{630CB319-0D71-1343-96E8-3A6656CD3F56}"/>
                </a:ext>
              </a:extLst>
            </p:cNvPr>
            <p:cNvPicPr>
              <a:picLocks noChangeAspect="1"/>
            </p:cNvPicPr>
            <p:nvPr userDrawn="1"/>
          </p:nvPicPr>
          <p:blipFill>
            <a:blip r:embed="rId6"/>
            <a:stretch>
              <a:fillRect/>
            </a:stretch>
          </p:blipFill>
          <p:spPr>
            <a:xfrm>
              <a:off x="535877" y="4605116"/>
              <a:ext cx="783637" cy="783637"/>
            </a:xfrm>
            <a:prstGeom prst="rect">
              <a:avLst/>
            </a:prstGeom>
          </p:spPr>
        </p:pic>
      </p:grpSp>
      <p:grpSp>
        <p:nvGrpSpPr>
          <p:cNvPr id="4" name="Group 3">
            <a:extLst>
              <a:ext uri="{FF2B5EF4-FFF2-40B4-BE49-F238E27FC236}">
                <a16:creationId xmlns:a16="http://schemas.microsoft.com/office/drawing/2014/main" id="{A99E3EB4-E652-E248-982E-73E9C14BFFBC}"/>
              </a:ext>
            </a:extLst>
          </p:cNvPr>
          <p:cNvGrpSpPr/>
          <p:nvPr userDrawn="1"/>
        </p:nvGrpSpPr>
        <p:grpSpPr>
          <a:xfrm>
            <a:off x="468086" y="5671190"/>
            <a:ext cx="11368314" cy="783637"/>
            <a:chOff x="468086" y="5366390"/>
            <a:chExt cx="11368314" cy="783637"/>
          </a:xfrm>
        </p:grpSpPr>
        <p:sp>
          <p:nvSpPr>
            <p:cNvPr id="99" name="Rounded Rectangle 98">
              <a:extLst>
                <a:ext uri="{FF2B5EF4-FFF2-40B4-BE49-F238E27FC236}">
                  <a16:creationId xmlns:a16="http://schemas.microsoft.com/office/drawing/2014/main" id="{DF1D594D-1083-A148-9787-1FD7415A5EBE}"/>
                </a:ext>
              </a:extLst>
            </p:cNvPr>
            <p:cNvSpPr/>
            <p:nvPr userDrawn="1"/>
          </p:nvSpPr>
          <p:spPr>
            <a:xfrm>
              <a:off x="1652500" y="5444359"/>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F1A2131D-3FC5-E243-BBC2-E97A4CC2BCF2}"/>
                </a:ext>
              </a:extLst>
            </p:cNvPr>
            <p:cNvGrpSpPr/>
            <p:nvPr userDrawn="1"/>
          </p:nvGrpSpPr>
          <p:grpSpPr>
            <a:xfrm>
              <a:off x="468086" y="5444359"/>
              <a:ext cx="1030664" cy="637863"/>
              <a:chOff x="468086" y="1636788"/>
              <a:chExt cx="949325" cy="637863"/>
            </a:xfrm>
          </p:grpSpPr>
          <p:sp>
            <p:nvSpPr>
              <p:cNvPr id="102" name="Rounded Rectangle 101">
                <a:extLst>
                  <a:ext uri="{FF2B5EF4-FFF2-40B4-BE49-F238E27FC236}">
                    <a16:creationId xmlns:a16="http://schemas.microsoft.com/office/drawing/2014/main" id="{42834DDC-3D54-ED4A-9685-4E36DA7061F2}"/>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03" name="Triangle 102">
                <a:extLst>
                  <a:ext uri="{FF2B5EF4-FFF2-40B4-BE49-F238E27FC236}">
                    <a16:creationId xmlns:a16="http://schemas.microsoft.com/office/drawing/2014/main" id="{9B0A1CB7-8814-0842-9545-C546377B0547}"/>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01" name="Picture 100">
              <a:extLst>
                <a:ext uri="{FF2B5EF4-FFF2-40B4-BE49-F238E27FC236}">
                  <a16:creationId xmlns:a16="http://schemas.microsoft.com/office/drawing/2014/main" id="{5E5EEF83-2F08-D346-A4B6-EA6E7B48CC61}"/>
                </a:ext>
              </a:extLst>
            </p:cNvPr>
            <p:cNvPicPr>
              <a:picLocks noChangeAspect="1"/>
            </p:cNvPicPr>
            <p:nvPr userDrawn="1"/>
          </p:nvPicPr>
          <p:blipFill>
            <a:blip r:embed="rId7"/>
            <a:stretch>
              <a:fillRect/>
            </a:stretch>
          </p:blipFill>
          <p:spPr>
            <a:xfrm>
              <a:off x="535877" y="5366390"/>
              <a:ext cx="783637" cy="783637"/>
            </a:xfrm>
            <a:prstGeom prst="rect">
              <a:avLst/>
            </a:prstGeom>
          </p:spPr>
        </p:pic>
      </p:grpSp>
      <p:sp>
        <p:nvSpPr>
          <p:cNvPr id="104" name="Text Placeholder 14">
            <a:extLst>
              <a:ext uri="{FF2B5EF4-FFF2-40B4-BE49-F238E27FC236}">
                <a16:creationId xmlns:a16="http://schemas.microsoft.com/office/drawing/2014/main" id="{A7D22D29-6D19-0D40-A6AE-C0926C043623}"/>
              </a:ext>
            </a:extLst>
          </p:cNvPr>
          <p:cNvSpPr>
            <a:spLocks noGrp="1"/>
          </p:cNvSpPr>
          <p:nvPr>
            <p:ph type="body" sz="quarter" idx="23"/>
          </p:nvPr>
        </p:nvSpPr>
        <p:spPr>
          <a:xfrm>
            <a:off x="-13045" y="2721752"/>
            <a:ext cx="12170864"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5" name="Text Placeholder 14">
            <a:extLst>
              <a:ext uri="{FF2B5EF4-FFF2-40B4-BE49-F238E27FC236}">
                <a16:creationId xmlns:a16="http://schemas.microsoft.com/office/drawing/2014/main" id="{AF25E205-FB73-6144-A91F-0AC8BDBDB573}"/>
              </a:ext>
            </a:extLst>
          </p:cNvPr>
          <p:cNvSpPr>
            <a:spLocks noGrp="1"/>
          </p:cNvSpPr>
          <p:nvPr>
            <p:ph type="body" sz="quarter" idx="24"/>
          </p:nvPr>
        </p:nvSpPr>
        <p:spPr>
          <a:xfrm>
            <a:off x="-13045" y="3481330"/>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6" name="Text Placeholder 14">
            <a:extLst>
              <a:ext uri="{FF2B5EF4-FFF2-40B4-BE49-F238E27FC236}">
                <a16:creationId xmlns:a16="http://schemas.microsoft.com/office/drawing/2014/main" id="{C86A3D22-B494-3646-9624-C95395EA7369}"/>
              </a:ext>
            </a:extLst>
          </p:cNvPr>
          <p:cNvSpPr>
            <a:spLocks noGrp="1"/>
          </p:cNvSpPr>
          <p:nvPr>
            <p:ph type="body" sz="quarter" idx="25"/>
          </p:nvPr>
        </p:nvSpPr>
        <p:spPr>
          <a:xfrm>
            <a:off x="7086" y="4218367"/>
            <a:ext cx="12171869"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7" name="Text Placeholder 14">
            <a:extLst>
              <a:ext uri="{FF2B5EF4-FFF2-40B4-BE49-F238E27FC236}">
                <a16:creationId xmlns:a16="http://schemas.microsoft.com/office/drawing/2014/main" id="{E5DDDDAB-298E-C74A-AC21-9ED2A51BE979}"/>
              </a:ext>
            </a:extLst>
          </p:cNvPr>
          <p:cNvSpPr>
            <a:spLocks noGrp="1"/>
          </p:cNvSpPr>
          <p:nvPr>
            <p:ph type="body" sz="quarter" idx="26"/>
          </p:nvPr>
        </p:nvSpPr>
        <p:spPr>
          <a:xfrm>
            <a:off x="0" y="5002735"/>
            <a:ext cx="12171869"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8" name="Text Placeholder 14">
            <a:extLst>
              <a:ext uri="{FF2B5EF4-FFF2-40B4-BE49-F238E27FC236}">
                <a16:creationId xmlns:a16="http://schemas.microsoft.com/office/drawing/2014/main" id="{010987BD-A076-C749-A77C-A6CC7F534A06}"/>
              </a:ext>
            </a:extLst>
          </p:cNvPr>
          <p:cNvSpPr>
            <a:spLocks noGrp="1"/>
          </p:cNvSpPr>
          <p:nvPr>
            <p:ph type="body" sz="quarter" idx="27"/>
          </p:nvPr>
        </p:nvSpPr>
        <p:spPr>
          <a:xfrm>
            <a:off x="0" y="5750907"/>
            <a:ext cx="12157819"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35465220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umbered 1–6 (Blue) 1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894825"/>
            <a:ext cx="12192000" cy="618208"/>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6" name="Group 25">
            <a:extLst>
              <a:ext uri="{FF2B5EF4-FFF2-40B4-BE49-F238E27FC236}">
                <a16:creationId xmlns:a16="http://schemas.microsoft.com/office/drawing/2014/main" id="{CE9C4F02-9DA5-AA49-A29F-24D9664CEB15}"/>
              </a:ext>
            </a:extLst>
          </p:cNvPr>
          <p:cNvGrpSpPr/>
          <p:nvPr userDrawn="1"/>
        </p:nvGrpSpPr>
        <p:grpSpPr>
          <a:xfrm>
            <a:off x="464275" y="1546509"/>
            <a:ext cx="11372126" cy="783637"/>
            <a:chOff x="464275" y="1787809"/>
            <a:chExt cx="11372126" cy="783637"/>
          </a:xfrm>
        </p:grpSpPr>
        <p:sp>
          <p:nvSpPr>
            <p:cNvPr id="65" name="Rounded Rectangle 64">
              <a:extLst>
                <a:ext uri="{FF2B5EF4-FFF2-40B4-BE49-F238E27FC236}">
                  <a16:creationId xmlns:a16="http://schemas.microsoft.com/office/drawing/2014/main" id="{72CCC6EF-9990-D74B-8B50-93C8C7DC44FC}"/>
                </a:ext>
              </a:extLst>
            </p:cNvPr>
            <p:cNvSpPr/>
            <p:nvPr userDrawn="1"/>
          </p:nvSpPr>
          <p:spPr>
            <a:xfrm>
              <a:off x="1652501" y="1871510"/>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C2B4ED86-9BAB-894C-888C-8C055E014AE0}"/>
                </a:ext>
              </a:extLst>
            </p:cNvPr>
            <p:cNvGrpSpPr/>
            <p:nvPr userDrawn="1"/>
          </p:nvGrpSpPr>
          <p:grpSpPr>
            <a:xfrm>
              <a:off x="464275" y="1872298"/>
              <a:ext cx="1034475" cy="637863"/>
              <a:chOff x="482600" y="1863494"/>
              <a:chExt cx="774122" cy="520142"/>
            </a:xfrm>
            <a:solidFill>
              <a:srgbClr val="A9C5DC"/>
            </a:solidFill>
          </p:grpSpPr>
          <p:sp>
            <p:nvSpPr>
              <p:cNvPr id="67" name="Rounded Rectangle 66">
                <a:extLst>
                  <a:ext uri="{FF2B5EF4-FFF2-40B4-BE49-F238E27FC236}">
                    <a16:creationId xmlns:a16="http://schemas.microsoft.com/office/drawing/2014/main" id="{90F8E8C8-969D-C644-8BB4-FDF487BDFD1E}"/>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68" name="Triangle 67">
                <a:extLst>
                  <a:ext uri="{FF2B5EF4-FFF2-40B4-BE49-F238E27FC236}">
                    <a16:creationId xmlns:a16="http://schemas.microsoft.com/office/drawing/2014/main" id="{30CFFD1A-BF5F-5846-B3DF-45756FB9D0A6}"/>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64" name="Picture 63">
              <a:extLst>
                <a:ext uri="{FF2B5EF4-FFF2-40B4-BE49-F238E27FC236}">
                  <a16:creationId xmlns:a16="http://schemas.microsoft.com/office/drawing/2014/main" id="{58F30ED8-9F02-B94A-B638-792B1F585547}"/>
                </a:ext>
              </a:extLst>
            </p:cNvPr>
            <p:cNvPicPr>
              <a:picLocks noChangeAspect="1"/>
            </p:cNvPicPr>
            <p:nvPr userDrawn="1"/>
          </p:nvPicPr>
          <p:blipFill>
            <a:blip r:embed="rId2"/>
            <a:stretch>
              <a:fillRect/>
            </a:stretch>
          </p:blipFill>
          <p:spPr>
            <a:xfrm>
              <a:off x="581149" y="1787809"/>
              <a:ext cx="783637" cy="783637"/>
            </a:xfrm>
            <a:prstGeom prst="rect">
              <a:avLst/>
            </a:prstGeom>
          </p:spPr>
        </p:pic>
      </p:grpSp>
      <p:grpSp>
        <p:nvGrpSpPr>
          <p:cNvPr id="24" name="Group 23">
            <a:extLst>
              <a:ext uri="{FF2B5EF4-FFF2-40B4-BE49-F238E27FC236}">
                <a16:creationId xmlns:a16="http://schemas.microsoft.com/office/drawing/2014/main" id="{771985D9-DFB7-454F-A466-589806F3F2E0}"/>
              </a:ext>
            </a:extLst>
          </p:cNvPr>
          <p:cNvGrpSpPr/>
          <p:nvPr userDrawn="1"/>
        </p:nvGrpSpPr>
        <p:grpSpPr>
          <a:xfrm>
            <a:off x="451575" y="2352375"/>
            <a:ext cx="11384826" cy="783637"/>
            <a:chOff x="451575" y="2568275"/>
            <a:chExt cx="11384826" cy="783637"/>
          </a:xfrm>
        </p:grpSpPr>
        <p:sp>
          <p:nvSpPr>
            <p:cNvPr id="72" name="Rounded Rectangle 71">
              <a:extLst>
                <a:ext uri="{FF2B5EF4-FFF2-40B4-BE49-F238E27FC236}">
                  <a16:creationId xmlns:a16="http://schemas.microsoft.com/office/drawing/2014/main" id="{46997525-7379-834A-8300-5D32675AEF01}"/>
                </a:ext>
              </a:extLst>
            </p:cNvPr>
            <p:cNvSpPr/>
            <p:nvPr userDrawn="1"/>
          </p:nvSpPr>
          <p:spPr>
            <a:xfrm>
              <a:off x="1652501" y="2640208"/>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1FDDF044-B585-ED48-9F38-9C8E3A9E8D33}"/>
                </a:ext>
              </a:extLst>
            </p:cNvPr>
            <p:cNvGrpSpPr/>
            <p:nvPr userDrawn="1"/>
          </p:nvGrpSpPr>
          <p:grpSpPr>
            <a:xfrm>
              <a:off x="451575" y="2640208"/>
              <a:ext cx="1034475" cy="637863"/>
              <a:chOff x="482600" y="1863494"/>
              <a:chExt cx="774122" cy="520142"/>
            </a:xfrm>
            <a:solidFill>
              <a:srgbClr val="336699"/>
            </a:solidFill>
          </p:grpSpPr>
          <p:sp>
            <p:nvSpPr>
              <p:cNvPr id="75" name="Rounded Rectangle 74">
                <a:extLst>
                  <a:ext uri="{FF2B5EF4-FFF2-40B4-BE49-F238E27FC236}">
                    <a16:creationId xmlns:a16="http://schemas.microsoft.com/office/drawing/2014/main" id="{B742FA2F-94CA-A247-B870-2516D6D9C36D}"/>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6" name="Triangle 75">
                <a:extLst>
                  <a:ext uri="{FF2B5EF4-FFF2-40B4-BE49-F238E27FC236}">
                    <a16:creationId xmlns:a16="http://schemas.microsoft.com/office/drawing/2014/main" id="{EE64B964-E04D-C04C-A15D-FA017F275DE4}"/>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74" name="Picture 73">
              <a:extLst>
                <a:ext uri="{FF2B5EF4-FFF2-40B4-BE49-F238E27FC236}">
                  <a16:creationId xmlns:a16="http://schemas.microsoft.com/office/drawing/2014/main" id="{DA8A00F7-8BBF-7143-96AA-A70364D4D918}"/>
                </a:ext>
              </a:extLst>
            </p:cNvPr>
            <p:cNvPicPr>
              <a:picLocks noChangeAspect="1"/>
            </p:cNvPicPr>
            <p:nvPr userDrawn="1"/>
          </p:nvPicPr>
          <p:blipFill>
            <a:blip r:embed="rId3"/>
            <a:stretch>
              <a:fillRect/>
            </a:stretch>
          </p:blipFill>
          <p:spPr>
            <a:xfrm>
              <a:off x="530349" y="2568275"/>
              <a:ext cx="783637" cy="783637"/>
            </a:xfrm>
            <a:prstGeom prst="rect">
              <a:avLst/>
            </a:prstGeom>
          </p:spPr>
        </p:pic>
      </p:grpSp>
      <p:grpSp>
        <p:nvGrpSpPr>
          <p:cNvPr id="23" name="Group 22">
            <a:extLst>
              <a:ext uri="{FF2B5EF4-FFF2-40B4-BE49-F238E27FC236}">
                <a16:creationId xmlns:a16="http://schemas.microsoft.com/office/drawing/2014/main" id="{6D8CEE68-6E21-E246-A5B7-50EBE0E1D078}"/>
              </a:ext>
            </a:extLst>
          </p:cNvPr>
          <p:cNvGrpSpPr/>
          <p:nvPr userDrawn="1"/>
        </p:nvGrpSpPr>
        <p:grpSpPr>
          <a:xfrm>
            <a:off x="451575" y="3165322"/>
            <a:ext cx="11384826" cy="783637"/>
            <a:chOff x="451575" y="3355822"/>
            <a:chExt cx="11384826" cy="783637"/>
          </a:xfrm>
        </p:grpSpPr>
        <p:sp>
          <p:nvSpPr>
            <p:cNvPr id="82" name="Rounded Rectangle 81">
              <a:extLst>
                <a:ext uri="{FF2B5EF4-FFF2-40B4-BE49-F238E27FC236}">
                  <a16:creationId xmlns:a16="http://schemas.microsoft.com/office/drawing/2014/main" id="{339DAF9A-3D3D-0943-BBEE-D9D77055181D}"/>
                </a:ext>
              </a:extLst>
            </p:cNvPr>
            <p:cNvSpPr/>
            <p:nvPr userDrawn="1"/>
          </p:nvSpPr>
          <p:spPr>
            <a:xfrm>
              <a:off x="1652501" y="3435113"/>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F3592A1-C551-9E49-9371-8C8D82CA6BDB}"/>
                </a:ext>
              </a:extLst>
            </p:cNvPr>
            <p:cNvGrpSpPr/>
            <p:nvPr userDrawn="1"/>
          </p:nvGrpSpPr>
          <p:grpSpPr>
            <a:xfrm>
              <a:off x="451575" y="3435113"/>
              <a:ext cx="1034475" cy="637863"/>
              <a:chOff x="482600" y="1863494"/>
              <a:chExt cx="774122" cy="520142"/>
            </a:xfrm>
            <a:solidFill>
              <a:srgbClr val="212940"/>
            </a:solidFill>
          </p:grpSpPr>
          <p:sp>
            <p:nvSpPr>
              <p:cNvPr id="85" name="Rounded Rectangle 84">
                <a:extLst>
                  <a:ext uri="{FF2B5EF4-FFF2-40B4-BE49-F238E27FC236}">
                    <a16:creationId xmlns:a16="http://schemas.microsoft.com/office/drawing/2014/main" id="{73F6E46F-0168-A64E-9863-74A4B1482A9B}"/>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5" name="Triangle 94">
                <a:extLst>
                  <a:ext uri="{FF2B5EF4-FFF2-40B4-BE49-F238E27FC236}">
                    <a16:creationId xmlns:a16="http://schemas.microsoft.com/office/drawing/2014/main" id="{B617F1AB-18DD-C443-9137-FA566478CDCF}"/>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28" name="Picture 127">
              <a:extLst>
                <a:ext uri="{FF2B5EF4-FFF2-40B4-BE49-F238E27FC236}">
                  <a16:creationId xmlns:a16="http://schemas.microsoft.com/office/drawing/2014/main" id="{7C89390D-87DB-444C-AE66-609ED1A171B5}"/>
                </a:ext>
              </a:extLst>
            </p:cNvPr>
            <p:cNvPicPr>
              <a:picLocks noChangeAspect="1"/>
            </p:cNvPicPr>
            <p:nvPr userDrawn="1"/>
          </p:nvPicPr>
          <p:blipFill>
            <a:blip r:embed="rId4"/>
            <a:stretch>
              <a:fillRect/>
            </a:stretch>
          </p:blipFill>
          <p:spPr>
            <a:xfrm>
              <a:off x="513693" y="3355822"/>
              <a:ext cx="783637" cy="783637"/>
            </a:xfrm>
            <a:prstGeom prst="rect">
              <a:avLst/>
            </a:prstGeom>
          </p:spPr>
        </p:pic>
      </p:grpSp>
      <p:grpSp>
        <p:nvGrpSpPr>
          <p:cNvPr id="27" name="Group 26">
            <a:extLst>
              <a:ext uri="{FF2B5EF4-FFF2-40B4-BE49-F238E27FC236}">
                <a16:creationId xmlns:a16="http://schemas.microsoft.com/office/drawing/2014/main" id="{2AF136CA-7AD3-8544-A1A8-07AAD1A25B1F}"/>
              </a:ext>
            </a:extLst>
          </p:cNvPr>
          <p:cNvGrpSpPr/>
          <p:nvPr userDrawn="1"/>
        </p:nvGrpSpPr>
        <p:grpSpPr>
          <a:xfrm>
            <a:off x="464275" y="3965422"/>
            <a:ext cx="11372126" cy="783637"/>
            <a:chOff x="464275" y="4130522"/>
            <a:chExt cx="11372126" cy="783637"/>
          </a:xfrm>
        </p:grpSpPr>
        <p:sp>
          <p:nvSpPr>
            <p:cNvPr id="130" name="Rounded Rectangle 129">
              <a:extLst>
                <a:ext uri="{FF2B5EF4-FFF2-40B4-BE49-F238E27FC236}">
                  <a16:creationId xmlns:a16="http://schemas.microsoft.com/office/drawing/2014/main" id="{A3AE87A7-E6D9-D147-B6E2-DB1CC8AFFF96}"/>
                </a:ext>
              </a:extLst>
            </p:cNvPr>
            <p:cNvSpPr/>
            <p:nvPr userDrawn="1"/>
          </p:nvSpPr>
          <p:spPr>
            <a:xfrm>
              <a:off x="1652501" y="4214223"/>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FBFAF366-4AAE-9240-9ED8-B477BA6816E4}"/>
                </a:ext>
              </a:extLst>
            </p:cNvPr>
            <p:cNvGrpSpPr/>
            <p:nvPr userDrawn="1"/>
          </p:nvGrpSpPr>
          <p:grpSpPr>
            <a:xfrm>
              <a:off x="464275" y="4215011"/>
              <a:ext cx="1034475" cy="637863"/>
              <a:chOff x="482600" y="1863494"/>
              <a:chExt cx="774122" cy="520142"/>
            </a:xfrm>
            <a:solidFill>
              <a:srgbClr val="A9C5DC"/>
            </a:solidFill>
          </p:grpSpPr>
          <p:sp>
            <p:nvSpPr>
              <p:cNvPr id="133" name="Rounded Rectangle 132">
                <a:extLst>
                  <a:ext uri="{FF2B5EF4-FFF2-40B4-BE49-F238E27FC236}">
                    <a16:creationId xmlns:a16="http://schemas.microsoft.com/office/drawing/2014/main" id="{8A953B46-A6AD-0C43-A9D4-AE0BEED03FE1}"/>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34" name="Triangle 133">
                <a:extLst>
                  <a:ext uri="{FF2B5EF4-FFF2-40B4-BE49-F238E27FC236}">
                    <a16:creationId xmlns:a16="http://schemas.microsoft.com/office/drawing/2014/main" id="{D6CAAB0D-A1D9-2F43-9A82-35ED440B5D9B}"/>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32" name="Picture 131">
              <a:extLst>
                <a:ext uri="{FF2B5EF4-FFF2-40B4-BE49-F238E27FC236}">
                  <a16:creationId xmlns:a16="http://schemas.microsoft.com/office/drawing/2014/main" id="{A7ACDEA3-5BFC-C649-86D6-AB92D896AC0A}"/>
                </a:ext>
              </a:extLst>
            </p:cNvPr>
            <p:cNvPicPr>
              <a:picLocks noChangeAspect="1"/>
            </p:cNvPicPr>
            <p:nvPr userDrawn="1"/>
          </p:nvPicPr>
          <p:blipFill>
            <a:blip r:embed="rId5"/>
            <a:stretch>
              <a:fillRect/>
            </a:stretch>
          </p:blipFill>
          <p:spPr>
            <a:xfrm>
              <a:off x="530349" y="4130522"/>
              <a:ext cx="783637" cy="783637"/>
            </a:xfrm>
            <a:prstGeom prst="rect">
              <a:avLst/>
            </a:prstGeom>
          </p:spPr>
        </p:pic>
      </p:grpSp>
      <p:grpSp>
        <p:nvGrpSpPr>
          <p:cNvPr id="28" name="Group 27">
            <a:extLst>
              <a:ext uri="{FF2B5EF4-FFF2-40B4-BE49-F238E27FC236}">
                <a16:creationId xmlns:a16="http://schemas.microsoft.com/office/drawing/2014/main" id="{BF84CA4F-22E3-5C4F-BF89-45422920850A}"/>
              </a:ext>
            </a:extLst>
          </p:cNvPr>
          <p:cNvGrpSpPr/>
          <p:nvPr userDrawn="1"/>
        </p:nvGrpSpPr>
        <p:grpSpPr>
          <a:xfrm>
            <a:off x="451575" y="4771288"/>
            <a:ext cx="11384826" cy="783637"/>
            <a:chOff x="451575" y="4910988"/>
            <a:chExt cx="11384826" cy="783637"/>
          </a:xfrm>
        </p:grpSpPr>
        <p:sp>
          <p:nvSpPr>
            <p:cNvPr id="136" name="Rounded Rectangle 135">
              <a:extLst>
                <a:ext uri="{FF2B5EF4-FFF2-40B4-BE49-F238E27FC236}">
                  <a16:creationId xmlns:a16="http://schemas.microsoft.com/office/drawing/2014/main" id="{B6F5A210-FF80-5B4C-91A9-CC0EB7319F67}"/>
                </a:ext>
              </a:extLst>
            </p:cNvPr>
            <p:cNvSpPr/>
            <p:nvPr userDrawn="1"/>
          </p:nvSpPr>
          <p:spPr>
            <a:xfrm>
              <a:off x="1652501" y="4982921"/>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28B0773E-8FFB-AF45-8F36-5BDB95CBD854}"/>
                </a:ext>
              </a:extLst>
            </p:cNvPr>
            <p:cNvGrpSpPr/>
            <p:nvPr userDrawn="1"/>
          </p:nvGrpSpPr>
          <p:grpSpPr>
            <a:xfrm>
              <a:off x="451575" y="4982921"/>
              <a:ext cx="1034475" cy="637863"/>
              <a:chOff x="482600" y="1863494"/>
              <a:chExt cx="774122" cy="520142"/>
            </a:xfrm>
            <a:solidFill>
              <a:srgbClr val="336699"/>
            </a:solidFill>
          </p:grpSpPr>
          <p:sp>
            <p:nvSpPr>
              <p:cNvPr id="139" name="Rounded Rectangle 138">
                <a:extLst>
                  <a:ext uri="{FF2B5EF4-FFF2-40B4-BE49-F238E27FC236}">
                    <a16:creationId xmlns:a16="http://schemas.microsoft.com/office/drawing/2014/main" id="{1FC09A27-2E8F-884F-9B69-B79394F5BD87}"/>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40" name="Triangle 139">
                <a:extLst>
                  <a:ext uri="{FF2B5EF4-FFF2-40B4-BE49-F238E27FC236}">
                    <a16:creationId xmlns:a16="http://schemas.microsoft.com/office/drawing/2014/main" id="{888BB54F-9F79-5B42-9F2D-95410116C216}"/>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38" name="Picture 137">
              <a:extLst>
                <a:ext uri="{FF2B5EF4-FFF2-40B4-BE49-F238E27FC236}">
                  <a16:creationId xmlns:a16="http://schemas.microsoft.com/office/drawing/2014/main" id="{0ADF6505-41E3-594E-8662-D7D89FF2FA48}"/>
                </a:ext>
              </a:extLst>
            </p:cNvPr>
            <p:cNvPicPr>
              <a:picLocks noChangeAspect="1"/>
            </p:cNvPicPr>
            <p:nvPr userDrawn="1"/>
          </p:nvPicPr>
          <p:blipFill>
            <a:blip r:embed="rId6"/>
            <a:stretch>
              <a:fillRect/>
            </a:stretch>
          </p:blipFill>
          <p:spPr>
            <a:xfrm>
              <a:off x="530349" y="4910988"/>
              <a:ext cx="783637" cy="783637"/>
            </a:xfrm>
            <a:prstGeom prst="rect">
              <a:avLst/>
            </a:prstGeom>
          </p:spPr>
        </p:pic>
      </p:grpSp>
      <p:grpSp>
        <p:nvGrpSpPr>
          <p:cNvPr id="29" name="Group 28">
            <a:extLst>
              <a:ext uri="{FF2B5EF4-FFF2-40B4-BE49-F238E27FC236}">
                <a16:creationId xmlns:a16="http://schemas.microsoft.com/office/drawing/2014/main" id="{FE885592-1AE1-5C43-AFD3-129A6C91096E}"/>
              </a:ext>
            </a:extLst>
          </p:cNvPr>
          <p:cNvGrpSpPr/>
          <p:nvPr userDrawn="1"/>
        </p:nvGrpSpPr>
        <p:grpSpPr>
          <a:xfrm>
            <a:off x="451575" y="5596935"/>
            <a:ext cx="11384826" cy="783637"/>
            <a:chOff x="451575" y="5711235"/>
            <a:chExt cx="11384826" cy="783637"/>
          </a:xfrm>
        </p:grpSpPr>
        <p:sp>
          <p:nvSpPr>
            <p:cNvPr id="142" name="Rounded Rectangle 141">
              <a:extLst>
                <a:ext uri="{FF2B5EF4-FFF2-40B4-BE49-F238E27FC236}">
                  <a16:creationId xmlns:a16="http://schemas.microsoft.com/office/drawing/2014/main" id="{77FBFB53-A081-C642-87DD-1482AA74B9AE}"/>
                </a:ext>
              </a:extLst>
            </p:cNvPr>
            <p:cNvSpPr/>
            <p:nvPr userDrawn="1"/>
          </p:nvSpPr>
          <p:spPr>
            <a:xfrm>
              <a:off x="1652501" y="5777826"/>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895B848A-C30E-6B44-AD47-7B2E35E4D5DD}"/>
                </a:ext>
              </a:extLst>
            </p:cNvPr>
            <p:cNvGrpSpPr/>
            <p:nvPr userDrawn="1"/>
          </p:nvGrpSpPr>
          <p:grpSpPr>
            <a:xfrm>
              <a:off x="451575" y="5777826"/>
              <a:ext cx="1034475" cy="637863"/>
              <a:chOff x="482600" y="1863494"/>
              <a:chExt cx="774122" cy="520142"/>
            </a:xfrm>
            <a:solidFill>
              <a:srgbClr val="212940"/>
            </a:solidFill>
          </p:grpSpPr>
          <p:sp>
            <p:nvSpPr>
              <p:cNvPr id="145" name="Rounded Rectangle 144">
                <a:extLst>
                  <a:ext uri="{FF2B5EF4-FFF2-40B4-BE49-F238E27FC236}">
                    <a16:creationId xmlns:a16="http://schemas.microsoft.com/office/drawing/2014/main" id="{BCECDE36-E19E-194D-9903-32B5D0AD37E2}"/>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46" name="Triangle 145">
                <a:extLst>
                  <a:ext uri="{FF2B5EF4-FFF2-40B4-BE49-F238E27FC236}">
                    <a16:creationId xmlns:a16="http://schemas.microsoft.com/office/drawing/2014/main" id="{48C7C453-A54D-FF4C-AFB1-FDA13A31DF57}"/>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44" name="Picture 143">
              <a:extLst>
                <a:ext uri="{FF2B5EF4-FFF2-40B4-BE49-F238E27FC236}">
                  <a16:creationId xmlns:a16="http://schemas.microsoft.com/office/drawing/2014/main" id="{D744874B-DE2F-3744-94EE-E955814EF80E}"/>
                </a:ext>
              </a:extLst>
            </p:cNvPr>
            <p:cNvPicPr>
              <a:picLocks noChangeAspect="1"/>
            </p:cNvPicPr>
            <p:nvPr userDrawn="1"/>
          </p:nvPicPr>
          <p:blipFill>
            <a:blip r:embed="rId7"/>
            <a:stretch>
              <a:fillRect/>
            </a:stretch>
          </p:blipFill>
          <p:spPr>
            <a:xfrm>
              <a:off x="526393" y="5711235"/>
              <a:ext cx="783637" cy="783637"/>
            </a:xfrm>
            <a:prstGeom prst="rect">
              <a:avLst/>
            </a:prstGeom>
          </p:spPr>
        </p:pic>
      </p:grpSp>
      <p:sp>
        <p:nvSpPr>
          <p:cNvPr id="48" name="Text Placeholder 14">
            <a:extLst>
              <a:ext uri="{FF2B5EF4-FFF2-40B4-BE49-F238E27FC236}">
                <a16:creationId xmlns:a16="http://schemas.microsoft.com/office/drawing/2014/main" id="{3B4BA508-9082-DE46-B627-CCE403FE1BB0}"/>
              </a:ext>
            </a:extLst>
          </p:cNvPr>
          <p:cNvSpPr>
            <a:spLocks noGrp="1"/>
          </p:cNvSpPr>
          <p:nvPr>
            <p:ph type="body" sz="quarter" idx="22"/>
          </p:nvPr>
        </p:nvSpPr>
        <p:spPr>
          <a:xfrm>
            <a:off x="-3" y="1642966"/>
            <a:ext cx="12192001"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49" name="Text Placeholder 14">
            <a:extLst>
              <a:ext uri="{FF2B5EF4-FFF2-40B4-BE49-F238E27FC236}">
                <a16:creationId xmlns:a16="http://schemas.microsoft.com/office/drawing/2014/main" id="{0640D6AF-EA34-8F44-BA22-8CCA4B310479}"/>
              </a:ext>
            </a:extLst>
          </p:cNvPr>
          <p:cNvSpPr>
            <a:spLocks noGrp="1"/>
          </p:cNvSpPr>
          <p:nvPr>
            <p:ph type="body" sz="quarter" idx="23"/>
          </p:nvPr>
        </p:nvSpPr>
        <p:spPr>
          <a:xfrm>
            <a:off x="0" y="2431098"/>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0" name="Text Placeholder 14">
            <a:extLst>
              <a:ext uri="{FF2B5EF4-FFF2-40B4-BE49-F238E27FC236}">
                <a16:creationId xmlns:a16="http://schemas.microsoft.com/office/drawing/2014/main" id="{243EC835-A7D5-BB4F-949A-EFB08FF037CC}"/>
              </a:ext>
            </a:extLst>
          </p:cNvPr>
          <p:cNvSpPr>
            <a:spLocks noGrp="1"/>
          </p:cNvSpPr>
          <p:nvPr>
            <p:ph type="body" sz="quarter" idx="24"/>
          </p:nvPr>
        </p:nvSpPr>
        <p:spPr>
          <a:xfrm>
            <a:off x="-2" y="3241861"/>
            <a:ext cx="12192001"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1" name="Text Placeholder 14">
            <a:extLst>
              <a:ext uri="{FF2B5EF4-FFF2-40B4-BE49-F238E27FC236}">
                <a16:creationId xmlns:a16="http://schemas.microsoft.com/office/drawing/2014/main" id="{159E0552-7D7A-9941-9FB2-DFA58E833C1F}"/>
              </a:ext>
            </a:extLst>
          </p:cNvPr>
          <p:cNvSpPr>
            <a:spLocks noGrp="1"/>
          </p:cNvSpPr>
          <p:nvPr>
            <p:ph type="body" sz="quarter" idx="25"/>
          </p:nvPr>
        </p:nvSpPr>
        <p:spPr>
          <a:xfrm>
            <a:off x="0" y="4039850"/>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2" name="Text Placeholder 14">
            <a:extLst>
              <a:ext uri="{FF2B5EF4-FFF2-40B4-BE49-F238E27FC236}">
                <a16:creationId xmlns:a16="http://schemas.microsoft.com/office/drawing/2014/main" id="{86CBE83B-0555-2B4A-8E4A-5F292D277A27}"/>
              </a:ext>
            </a:extLst>
          </p:cNvPr>
          <p:cNvSpPr>
            <a:spLocks noGrp="1"/>
          </p:cNvSpPr>
          <p:nvPr>
            <p:ph type="body" sz="quarter" idx="26"/>
          </p:nvPr>
        </p:nvSpPr>
        <p:spPr>
          <a:xfrm>
            <a:off x="0" y="4839950"/>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3" name="Text Placeholder 14">
            <a:extLst>
              <a:ext uri="{FF2B5EF4-FFF2-40B4-BE49-F238E27FC236}">
                <a16:creationId xmlns:a16="http://schemas.microsoft.com/office/drawing/2014/main" id="{A3A6461B-FC63-BE4D-8507-D0D508EFD8F0}"/>
              </a:ext>
            </a:extLst>
          </p:cNvPr>
          <p:cNvSpPr>
            <a:spLocks noGrp="1"/>
          </p:cNvSpPr>
          <p:nvPr>
            <p:ph type="body" sz="quarter" idx="27"/>
          </p:nvPr>
        </p:nvSpPr>
        <p:spPr>
          <a:xfrm>
            <a:off x="0" y="5665122"/>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16227879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umbered 1–6 (Blue) 2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894824"/>
            <a:ext cx="12192000" cy="867883"/>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6" name="Group 25">
            <a:extLst>
              <a:ext uri="{FF2B5EF4-FFF2-40B4-BE49-F238E27FC236}">
                <a16:creationId xmlns:a16="http://schemas.microsoft.com/office/drawing/2014/main" id="{CE9C4F02-9DA5-AA49-A29F-24D9664CEB15}"/>
              </a:ext>
            </a:extLst>
          </p:cNvPr>
          <p:cNvGrpSpPr/>
          <p:nvPr userDrawn="1"/>
        </p:nvGrpSpPr>
        <p:grpSpPr>
          <a:xfrm>
            <a:off x="464275" y="1787809"/>
            <a:ext cx="11372126" cy="783637"/>
            <a:chOff x="464275" y="1787809"/>
            <a:chExt cx="11372126" cy="783637"/>
          </a:xfrm>
        </p:grpSpPr>
        <p:sp>
          <p:nvSpPr>
            <p:cNvPr id="65" name="Rounded Rectangle 64">
              <a:extLst>
                <a:ext uri="{FF2B5EF4-FFF2-40B4-BE49-F238E27FC236}">
                  <a16:creationId xmlns:a16="http://schemas.microsoft.com/office/drawing/2014/main" id="{72CCC6EF-9990-D74B-8B50-93C8C7DC44FC}"/>
                </a:ext>
              </a:extLst>
            </p:cNvPr>
            <p:cNvSpPr/>
            <p:nvPr userDrawn="1"/>
          </p:nvSpPr>
          <p:spPr>
            <a:xfrm>
              <a:off x="1652501" y="1871510"/>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C2B4ED86-9BAB-894C-888C-8C055E014AE0}"/>
                </a:ext>
              </a:extLst>
            </p:cNvPr>
            <p:cNvGrpSpPr/>
            <p:nvPr userDrawn="1"/>
          </p:nvGrpSpPr>
          <p:grpSpPr>
            <a:xfrm>
              <a:off x="464275" y="1872298"/>
              <a:ext cx="1034475" cy="637863"/>
              <a:chOff x="482600" y="1863494"/>
              <a:chExt cx="774122" cy="520142"/>
            </a:xfrm>
            <a:solidFill>
              <a:srgbClr val="A9C5DC"/>
            </a:solidFill>
          </p:grpSpPr>
          <p:sp>
            <p:nvSpPr>
              <p:cNvPr id="67" name="Rounded Rectangle 66">
                <a:extLst>
                  <a:ext uri="{FF2B5EF4-FFF2-40B4-BE49-F238E27FC236}">
                    <a16:creationId xmlns:a16="http://schemas.microsoft.com/office/drawing/2014/main" id="{90F8E8C8-969D-C644-8BB4-FDF487BDFD1E}"/>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68" name="Triangle 67">
                <a:extLst>
                  <a:ext uri="{FF2B5EF4-FFF2-40B4-BE49-F238E27FC236}">
                    <a16:creationId xmlns:a16="http://schemas.microsoft.com/office/drawing/2014/main" id="{30CFFD1A-BF5F-5846-B3DF-45756FB9D0A6}"/>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64" name="Picture 63">
              <a:extLst>
                <a:ext uri="{FF2B5EF4-FFF2-40B4-BE49-F238E27FC236}">
                  <a16:creationId xmlns:a16="http://schemas.microsoft.com/office/drawing/2014/main" id="{58F30ED8-9F02-B94A-B638-792B1F585547}"/>
                </a:ext>
              </a:extLst>
            </p:cNvPr>
            <p:cNvPicPr>
              <a:picLocks noChangeAspect="1"/>
            </p:cNvPicPr>
            <p:nvPr userDrawn="1"/>
          </p:nvPicPr>
          <p:blipFill>
            <a:blip r:embed="rId2"/>
            <a:stretch>
              <a:fillRect/>
            </a:stretch>
          </p:blipFill>
          <p:spPr>
            <a:xfrm>
              <a:off x="581149" y="1787809"/>
              <a:ext cx="783637" cy="783637"/>
            </a:xfrm>
            <a:prstGeom prst="rect">
              <a:avLst/>
            </a:prstGeom>
          </p:spPr>
        </p:pic>
      </p:grpSp>
      <p:grpSp>
        <p:nvGrpSpPr>
          <p:cNvPr id="24" name="Group 23">
            <a:extLst>
              <a:ext uri="{FF2B5EF4-FFF2-40B4-BE49-F238E27FC236}">
                <a16:creationId xmlns:a16="http://schemas.microsoft.com/office/drawing/2014/main" id="{771985D9-DFB7-454F-A466-589806F3F2E0}"/>
              </a:ext>
            </a:extLst>
          </p:cNvPr>
          <p:cNvGrpSpPr/>
          <p:nvPr userDrawn="1"/>
        </p:nvGrpSpPr>
        <p:grpSpPr>
          <a:xfrm>
            <a:off x="451575" y="2568275"/>
            <a:ext cx="11384826" cy="783637"/>
            <a:chOff x="451575" y="2568275"/>
            <a:chExt cx="11384826" cy="783637"/>
          </a:xfrm>
        </p:grpSpPr>
        <p:sp>
          <p:nvSpPr>
            <p:cNvPr id="72" name="Rounded Rectangle 71">
              <a:extLst>
                <a:ext uri="{FF2B5EF4-FFF2-40B4-BE49-F238E27FC236}">
                  <a16:creationId xmlns:a16="http://schemas.microsoft.com/office/drawing/2014/main" id="{46997525-7379-834A-8300-5D32675AEF01}"/>
                </a:ext>
              </a:extLst>
            </p:cNvPr>
            <p:cNvSpPr/>
            <p:nvPr userDrawn="1"/>
          </p:nvSpPr>
          <p:spPr>
            <a:xfrm>
              <a:off x="1652501" y="2640208"/>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1FDDF044-B585-ED48-9F38-9C8E3A9E8D33}"/>
                </a:ext>
              </a:extLst>
            </p:cNvPr>
            <p:cNvGrpSpPr/>
            <p:nvPr userDrawn="1"/>
          </p:nvGrpSpPr>
          <p:grpSpPr>
            <a:xfrm>
              <a:off x="451575" y="2640208"/>
              <a:ext cx="1034475" cy="637863"/>
              <a:chOff x="482600" y="1863494"/>
              <a:chExt cx="774122" cy="520142"/>
            </a:xfrm>
            <a:solidFill>
              <a:srgbClr val="336699"/>
            </a:solidFill>
          </p:grpSpPr>
          <p:sp>
            <p:nvSpPr>
              <p:cNvPr id="75" name="Rounded Rectangle 74">
                <a:extLst>
                  <a:ext uri="{FF2B5EF4-FFF2-40B4-BE49-F238E27FC236}">
                    <a16:creationId xmlns:a16="http://schemas.microsoft.com/office/drawing/2014/main" id="{B742FA2F-94CA-A247-B870-2516D6D9C36D}"/>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6" name="Triangle 75">
                <a:extLst>
                  <a:ext uri="{FF2B5EF4-FFF2-40B4-BE49-F238E27FC236}">
                    <a16:creationId xmlns:a16="http://schemas.microsoft.com/office/drawing/2014/main" id="{EE64B964-E04D-C04C-A15D-FA017F275DE4}"/>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74" name="Picture 73">
              <a:extLst>
                <a:ext uri="{FF2B5EF4-FFF2-40B4-BE49-F238E27FC236}">
                  <a16:creationId xmlns:a16="http://schemas.microsoft.com/office/drawing/2014/main" id="{DA8A00F7-8BBF-7143-96AA-A70364D4D918}"/>
                </a:ext>
              </a:extLst>
            </p:cNvPr>
            <p:cNvPicPr>
              <a:picLocks noChangeAspect="1"/>
            </p:cNvPicPr>
            <p:nvPr userDrawn="1"/>
          </p:nvPicPr>
          <p:blipFill>
            <a:blip r:embed="rId3"/>
            <a:stretch>
              <a:fillRect/>
            </a:stretch>
          </p:blipFill>
          <p:spPr>
            <a:xfrm>
              <a:off x="530349" y="2568275"/>
              <a:ext cx="783637" cy="783637"/>
            </a:xfrm>
            <a:prstGeom prst="rect">
              <a:avLst/>
            </a:prstGeom>
          </p:spPr>
        </p:pic>
      </p:grpSp>
      <p:grpSp>
        <p:nvGrpSpPr>
          <p:cNvPr id="23" name="Group 22">
            <a:extLst>
              <a:ext uri="{FF2B5EF4-FFF2-40B4-BE49-F238E27FC236}">
                <a16:creationId xmlns:a16="http://schemas.microsoft.com/office/drawing/2014/main" id="{6D8CEE68-6E21-E246-A5B7-50EBE0E1D078}"/>
              </a:ext>
            </a:extLst>
          </p:cNvPr>
          <p:cNvGrpSpPr/>
          <p:nvPr userDrawn="1"/>
        </p:nvGrpSpPr>
        <p:grpSpPr>
          <a:xfrm>
            <a:off x="451575" y="3355822"/>
            <a:ext cx="11384826" cy="783637"/>
            <a:chOff x="451575" y="3355822"/>
            <a:chExt cx="11384826" cy="783637"/>
          </a:xfrm>
        </p:grpSpPr>
        <p:sp>
          <p:nvSpPr>
            <p:cNvPr id="82" name="Rounded Rectangle 81">
              <a:extLst>
                <a:ext uri="{FF2B5EF4-FFF2-40B4-BE49-F238E27FC236}">
                  <a16:creationId xmlns:a16="http://schemas.microsoft.com/office/drawing/2014/main" id="{339DAF9A-3D3D-0943-BBEE-D9D77055181D}"/>
                </a:ext>
              </a:extLst>
            </p:cNvPr>
            <p:cNvSpPr/>
            <p:nvPr userDrawn="1"/>
          </p:nvSpPr>
          <p:spPr>
            <a:xfrm>
              <a:off x="1652501" y="3435113"/>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F3592A1-C551-9E49-9371-8C8D82CA6BDB}"/>
                </a:ext>
              </a:extLst>
            </p:cNvPr>
            <p:cNvGrpSpPr/>
            <p:nvPr userDrawn="1"/>
          </p:nvGrpSpPr>
          <p:grpSpPr>
            <a:xfrm>
              <a:off x="451575" y="3435113"/>
              <a:ext cx="1034475" cy="637863"/>
              <a:chOff x="482600" y="1863494"/>
              <a:chExt cx="774122" cy="520142"/>
            </a:xfrm>
            <a:solidFill>
              <a:srgbClr val="212940"/>
            </a:solidFill>
          </p:grpSpPr>
          <p:sp>
            <p:nvSpPr>
              <p:cNvPr id="85" name="Rounded Rectangle 84">
                <a:extLst>
                  <a:ext uri="{FF2B5EF4-FFF2-40B4-BE49-F238E27FC236}">
                    <a16:creationId xmlns:a16="http://schemas.microsoft.com/office/drawing/2014/main" id="{73F6E46F-0168-A64E-9863-74A4B1482A9B}"/>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5" name="Triangle 94">
                <a:extLst>
                  <a:ext uri="{FF2B5EF4-FFF2-40B4-BE49-F238E27FC236}">
                    <a16:creationId xmlns:a16="http://schemas.microsoft.com/office/drawing/2014/main" id="{B617F1AB-18DD-C443-9137-FA566478CDCF}"/>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28" name="Picture 127">
              <a:extLst>
                <a:ext uri="{FF2B5EF4-FFF2-40B4-BE49-F238E27FC236}">
                  <a16:creationId xmlns:a16="http://schemas.microsoft.com/office/drawing/2014/main" id="{7C89390D-87DB-444C-AE66-609ED1A171B5}"/>
                </a:ext>
              </a:extLst>
            </p:cNvPr>
            <p:cNvPicPr>
              <a:picLocks noChangeAspect="1"/>
            </p:cNvPicPr>
            <p:nvPr userDrawn="1"/>
          </p:nvPicPr>
          <p:blipFill>
            <a:blip r:embed="rId4"/>
            <a:stretch>
              <a:fillRect/>
            </a:stretch>
          </p:blipFill>
          <p:spPr>
            <a:xfrm>
              <a:off x="513693" y="3355822"/>
              <a:ext cx="783637" cy="783637"/>
            </a:xfrm>
            <a:prstGeom prst="rect">
              <a:avLst/>
            </a:prstGeom>
          </p:spPr>
        </p:pic>
      </p:grpSp>
      <p:grpSp>
        <p:nvGrpSpPr>
          <p:cNvPr id="27" name="Group 26">
            <a:extLst>
              <a:ext uri="{FF2B5EF4-FFF2-40B4-BE49-F238E27FC236}">
                <a16:creationId xmlns:a16="http://schemas.microsoft.com/office/drawing/2014/main" id="{2AF136CA-7AD3-8544-A1A8-07AAD1A25B1F}"/>
              </a:ext>
            </a:extLst>
          </p:cNvPr>
          <p:cNvGrpSpPr/>
          <p:nvPr userDrawn="1"/>
        </p:nvGrpSpPr>
        <p:grpSpPr>
          <a:xfrm>
            <a:off x="464275" y="4130522"/>
            <a:ext cx="11372126" cy="783637"/>
            <a:chOff x="464275" y="4130522"/>
            <a:chExt cx="11372126" cy="783637"/>
          </a:xfrm>
        </p:grpSpPr>
        <p:sp>
          <p:nvSpPr>
            <p:cNvPr id="130" name="Rounded Rectangle 129">
              <a:extLst>
                <a:ext uri="{FF2B5EF4-FFF2-40B4-BE49-F238E27FC236}">
                  <a16:creationId xmlns:a16="http://schemas.microsoft.com/office/drawing/2014/main" id="{A3AE87A7-E6D9-D147-B6E2-DB1CC8AFFF96}"/>
                </a:ext>
              </a:extLst>
            </p:cNvPr>
            <p:cNvSpPr/>
            <p:nvPr userDrawn="1"/>
          </p:nvSpPr>
          <p:spPr>
            <a:xfrm>
              <a:off x="1652501" y="4214223"/>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FBFAF366-4AAE-9240-9ED8-B477BA6816E4}"/>
                </a:ext>
              </a:extLst>
            </p:cNvPr>
            <p:cNvGrpSpPr/>
            <p:nvPr userDrawn="1"/>
          </p:nvGrpSpPr>
          <p:grpSpPr>
            <a:xfrm>
              <a:off x="464275" y="4215011"/>
              <a:ext cx="1034475" cy="637863"/>
              <a:chOff x="482600" y="1863494"/>
              <a:chExt cx="774122" cy="520142"/>
            </a:xfrm>
            <a:solidFill>
              <a:srgbClr val="A9C5DC"/>
            </a:solidFill>
          </p:grpSpPr>
          <p:sp>
            <p:nvSpPr>
              <p:cNvPr id="133" name="Rounded Rectangle 132">
                <a:extLst>
                  <a:ext uri="{FF2B5EF4-FFF2-40B4-BE49-F238E27FC236}">
                    <a16:creationId xmlns:a16="http://schemas.microsoft.com/office/drawing/2014/main" id="{8A953B46-A6AD-0C43-A9D4-AE0BEED03FE1}"/>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34" name="Triangle 133">
                <a:extLst>
                  <a:ext uri="{FF2B5EF4-FFF2-40B4-BE49-F238E27FC236}">
                    <a16:creationId xmlns:a16="http://schemas.microsoft.com/office/drawing/2014/main" id="{D6CAAB0D-A1D9-2F43-9A82-35ED440B5D9B}"/>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32" name="Picture 131">
              <a:extLst>
                <a:ext uri="{FF2B5EF4-FFF2-40B4-BE49-F238E27FC236}">
                  <a16:creationId xmlns:a16="http://schemas.microsoft.com/office/drawing/2014/main" id="{A7ACDEA3-5BFC-C649-86D6-AB92D896AC0A}"/>
                </a:ext>
              </a:extLst>
            </p:cNvPr>
            <p:cNvPicPr>
              <a:picLocks noChangeAspect="1"/>
            </p:cNvPicPr>
            <p:nvPr userDrawn="1"/>
          </p:nvPicPr>
          <p:blipFill>
            <a:blip r:embed="rId5"/>
            <a:stretch>
              <a:fillRect/>
            </a:stretch>
          </p:blipFill>
          <p:spPr>
            <a:xfrm>
              <a:off x="530349" y="4130522"/>
              <a:ext cx="783637" cy="783637"/>
            </a:xfrm>
            <a:prstGeom prst="rect">
              <a:avLst/>
            </a:prstGeom>
          </p:spPr>
        </p:pic>
      </p:grpSp>
      <p:grpSp>
        <p:nvGrpSpPr>
          <p:cNvPr id="28" name="Group 27">
            <a:extLst>
              <a:ext uri="{FF2B5EF4-FFF2-40B4-BE49-F238E27FC236}">
                <a16:creationId xmlns:a16="http://schemas.microsoft.com/office/drawing/2014/main" id="{BF84CA4F-22E3-5C4F-BF89-45422920850A}"/>
              </a:ext>
            </a:extLst>
          </p:cNvPr>
          <p:cNvGrpSpPr/>
          <p:nvPr userDrawn="1"/>
        </p:nvGrpSpPr>
        <p:grpSpPr>
          <a:xfrm>
            <a:off x="451575" y="4910988"/>
            <a:ext cx="11384826" cy="783637"/>
            <a:chOff x="451575" y="4910988"/>
            <a:chExt cx="11384826" cy="783637"/>
          </a:xfrm>
        </p:grpSpPr>
        <p:sp>
          <p:nvSpPr>
            <p:cNvPr id="136" name="Rounded Rectangle 135">
              <a:extLst>
                <a:ext uri="{FF2B5EF4-FFF2-40B4-BE49-F238E27FC236}">
                  <a16:creationId xmlns:a16="http://schemas.microsoft.com/office/drawing/2014/main" id="{B6F5A210-FF80-5B4C-91A9-CC0EB7319F67}"/>
                </a:ext>
              </a:extLst>
            </p:cNvPr>
            <p:cNvSpPr/>
            <p:nvPr userDrawn="1"/>
          </p:nvSpPr>
          <p:spPr>
            <a:xfrm>
              <a:off x="1652501" y="4982921"/>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28B0773E-8FFB-AF45-8F36-5BDB95CBD854}"/>
                </a:ext>
              </a:extLst>
            </p:cNvPr>
            <p:cNvGrpSpPr/>
            <p:nvPr userDrawn="1"/>
          </p:nvGrpSpPr>
          <p:grpSpPr>
            <a:xfrm>
              <a:off x="451575" y="4982921"/>
              <a:ext cx="1034475" cy="637863"/>
              <a:chOff x="482600" y="1863494"/>
              <a:chExt cx="774122" cy="520142"/>
            </a:xfrm>
            <a:solidFill>
              <a:srgbClr val="336699"/>
            </a:solidFill>
          </p:grpSpPr>
          <p:sp>
            <p:nvSpPr>
              <p:cNvPr id="139" name="Rounded Rectangle 138">
                <a:extLst>
                  <a:ext uri="{FF2B5EF4-FFF2-40B4-BE49-F238E27FC236}">
                    <a16:creationId xmlns:a16="http://schemas.microsoft.com/office/drawing/2014/main" id="{1FC09A27-2E8F-884F-9B69-B79394F5BD87}"/>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40" name="Triangle 139">
                <a:extLst>
                  <a:ext uri="{FF2B5EF4-FFF2-40B4-BE49-F238E27FC236}">
                    <a16:creationId xmlns:a16="http://schemas.microsoft.com/office/drawing/2014/main" id="{888BB54F-9F79-5B42-9F2D-95410116C216}"/>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38" name="Picture 137">
              <a:extLst>
                <a:ext uri="{FF2B5EF4-FFF2-40B4-BE49-F238E27FC236}">
                  <a16:creationId xmlns:a16="http://schemas.microsoft.com/office/drawing/2014/main" id="{0ADF6505-41E3-594E-8662-D7D89FF2FA48}"/>
                </a:ext>
              </a:extLst>
            </p:cNvPr>
            <p:cNvPicPr>
              <a:picLocks noChangeAspect="1"/>
            </p:cNvPicPr>
            <p:nvPr userDrawn="1"/>
          </p:nvPicPr>
          <p:blipFill>
            <a:blip r:embed="rId6"/>
            <a:stretch>
              <a:fillRect/>
            </a:stretch>
          </p:blipFill>
          <p:spPr>
            <a:xfrm>
              <a:off x="530349" y="4910988"/>
              <a:ext cx="783637" cy="783637"/>
            </a:xfrm>
            <a:prstGeom prst="rect">
              <a:avLst/>
            </a:prstGeom>
          </p:spPr>
        </p:pic>
      </p:grpSp>
      <p:grpSp>
        <p:nvGrpSpPr>
          <p:cNvPr id="29" name="Group 28">
            <a:extLst>
              <a:ext uri="{FF2B5EF4-FFF2-40B4-BE49-F238E27FC236}">
                <a16:creationId xmlns:a16="http://schemas.microsoft.com/office/drawing/2014/main" id="{FE885592-1AE1-5C43-AFD3-129A6C91096E}"/>
              </a:ext>
            </a:extLst>
          </p:cNvPr>
          <p:cNvGrpSpPr/>
          <p:nvPr userDrawn="1"/>
        </p:nvGrpSpPr>
        <p:grpSpPr>
          <a:xfrm>
            <a:off x="451575" y="5711235"/>
            <a:ext cx="11384826" cy="783637"/>
            <a:chOff x="451575" y="5711235"/>
            <a:chExt cx="11384826" cy="783637"/>
          </a:xfrm>
        </p:grpSpPr>
        <p:sp>
          <p:nvSpPr>
            <p:cNvPr id="142" name="Rounded Rectangle 141">
              <a:extLst>
                <a:ext uri="{FF2B5EF4-FFF2-40B4-BE49-F238E27FC236}">
                  <a16:creationId xmlns:a16="http://schemas.microsoft.com/office/drawing/2014/main" id="{77FBFB53-A081-C642-87DD-1482AA74B9AE}"/>
                </a:ext>
              </a:extLst>
            </p:cNvPr>
            <p:cNvSpPr/>
            <p:nvPr userDrawn="1"/>
          </p:nvSpPr>
          <p:spPr>
            <a:xfrm>
              <a:off x="1652501" y="5777826"/>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895B848A-C30E-6B44-AD47-7B2E35E4D5DD}"/>
                </a:ext>
              </a:extLst>
            </p:cNvPr>
            <p:cNvGrpSpPr/>
            <p:nvPr userDrawn="1"/>
          </p:nvGrpSpPr>
          <p:grpSpPr>
            <a:xfrm>
              <a:off x="451575" y="5777826"/>
              <a:ext cx="1034475" cy="637863"/>
              <a:chOff x="482600" y="1863494"/>
              <a:chExt cx="774122" cy="520142"/>
            </a:xfrm>
            <a:solidFill>
              <a:srgbClr val="212940"/>
            </a:solidFill>
          </p:grpSpPr>
          <p:sp>
            <p:nvSpPr>
              <p:cNvPr id="145" name="Rounded Rectangle 144">
                <a:extLst>
                  <a:ext uri="{FF2B5EF4-FFF2-40B4-BE49-F238E27FC236}">
                    <a16:creationId xmlns:a16="http://schemas.microsoft.com/office/drawing/2014/main" id="{BCECDE36-E19E-194D-9903-32B5D0AD37E2}"/>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46" name="Triangle 145">
                <a:extLst>
                  <a:ext uri="{FF2B5EF4-FFF2-40B4-BE49-F238E27FC236}">
                    <a16:creationId xmlns:a16="http://schemas.microsoft.com/office/drawing/2014/main" id="{48C7C453-A54D-FF4C-AFB1-FDA13A31DF57}"/>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44" name="Picture 143">
              <a:extLst>
                <a:ext uri="{FF2B5EF4-FFF2-40B4-BE49-F238E27FC236}">
                  <a16:creationId xmlns:a16="http://schemas.microsoft.com/office/drawing/2014/main" id="{D744874B-DE2F-3744-94EE-E955814EF80E}"/>
                </a:ext>
              </a:extLst>
            </p:cNvPr>
            <p:cNvPicPr>
              <a:picLocks noChangeAspect="1"/>
            </p:cNvPicPr>
            <p:nvPr userDrawn="1"/>
          </p:nvPicPr>
          <p:blipFill>
            <a:blip r:embed="rId7"/>
            <a:stretch>
              <a:fillRect/>
            </a:stretch>
          </p:blipFill>
          <p:spPr>
            <a:xfrm>
              <a:off x="526393" y="5711235"/>
              <a:ext cx="783637" cy="783637"/>
            </a:xfrm>
            <a:prstGeom prst="rect">
              <a:avLst/>
            </a:prstGeom>
          </p:spPr>
        </p:pic>
      </p:grpSp>
      <p:sp>
        <p:nvSpPr>
          <p:cNvPr id="121" name="Text Placeholder 14">
            <a:extLst>
              <a:ext uri="{FF2B5EF4-FFF2-40B4-BE49-F238E27FC236}">
                <a16:creationId xmlns:a16="http://schemas.microsoft.com/office/drawing/2014/main" id="{46F7A787-B41C-CD4D-ADDA-68DE7AD848A3}"/>
              </a:ext>
            </a:extLst>
          </p:cNvPr>
          <p:cNvSpPr>
            <a:spLocks noGrp="1"/>
          </p:cNvSpPr>
          <p:nvPr>
            <p:ph type="body" sz="quarter" idx="22"/>
          </p:nvPr>
        </p:nvSpPr>
        <p:spPr>
          <a:xfrm>
            <a:off x="-5625" y="1884589"/>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7" name="Text Placeholder 14">
            <a:extLst>
              <a:ext uri="{FF2B5EF4-FFF2-40B4-BE49-F238E27FC236}">
                <a16:creationId xmlns:a16="http://schemas.microsoft.com/office/drawing/2014/main" id="{B10E57A1-6940-044C-B0BF-503E91C444A7}"/>
              </a:ext>
            </a:extLst>
          </p:cNvPr>
          <p:cNvSpPr>
            <a:spLocks noGrp="1"/>
          </p:cNvSpPr>
          <p:nvPr>
            <p:ph type="body" sz="quarter" idx="23"/>
          </p:nvPr>
        </p:nvSpPr>
        <p:spPr>
          <a:xfrm>
            <a:off x="0" y="2647164"/>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8" name="Text Placeholder 14">
            <a:extLst>
              <a:ext uri="{FF2B5EF4-FFF2-40B4-BE49-F238E27FC236}">
                <a16:creationId xmlns:a16="http://schemas.microsoft.com/office/drawing/2014/main" id="{6A8CC077-F4B7-B941-9503-4E94B2F2189E}"/>
              </a:ext>
            </a:extLst>
          </p:cNvPr>
          <p:cNvSpPr>
            <a:spLocks noGrp="1"/>
          </p:cNvSpPr>
          <p:nvPr>
            <p:ph type="body" sz="quarter" idx="24"/>
          </p:nvPr>
        </p:nvSpPr>
        <p:spPr>
          <a:xfrm>
            <a:off x="0" y="3448694"/>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9" name="Text Placeholder 14">
            <a:extLst>
              <a:ext uri="{FF2B5EF4-FFF2-40B4-BE49-F238E27FC236}">
                <a16:creationId xmlns:a16="http://schemas.microsoft.com/office/drawing/2014/main" id="{612E6655-BB22-8A42-951F-41F8D5DAAFDF}"/>
              </a:ext>
            </a:extLst>
          </p:cNvPr>
          <p:cNvSpPr>
            <a:spLocks noGrp="1"/>
          </p:cNvSpPr>
          <p:nvPr>
            <p:ph type="body" sz="quarter" idx="25"/>
          </p:nvPr>
        </p:nvSpPr>
        <p:spPr>
          <a:xfrm>
            <a:off x="-5625" y="4211392"/>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50" name="Text Placeholder 14">
            <a:extLst>
              <a:ext uri="{FF2B5EF4-FFF2-40B4-BE49-F238E27FC236}">
                <a16:creationId xmlns:a16="http://schemas.microsoft.com/office/drawing/2014/main" id="{3939D2C4-5974-1344-9206-084F9FA1DF87}"/>
              </a:ext>
            </a:extLst>
          </p:cNvPr>
          <p:cNvSpPr>
            <a:spLocks noGrp="1"/>
          </p:cNvSpPr>
          <p:nvPr>
            <p:ph type="body" sz="quarter" idx="26"/>
          </p:nvPr>
        </p:nvSpPr>
        <p:spPr>
          <a:xfrm>
            <a:off x="0" y="4973967"/>
            <a:ext cx="12192000" cy="637863"/>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51" name="Text Placeholder 14">
            <a:extLst>
              <a:ext uri="{FF2B5EF4-FFF2-40B4-BE49-F238E27FC236}">
                <a16:creationId xmlns:a16="http://schemas.microsoft.com/office/drawing/2014/main" id="{900FCC99-8DA5-404E-86FA-AB1197A0945E}"/>
              </a:ext>
            </a:extLst>
          </p:cNvPr>
          <p:cNvSpPr>
            <a:spLocks noGrp="1"/>
          </p:cNvSpPr>
          <p:nvPr>
            <p:ph type="body" sz="quarter" idx="27"/>
          </p:nvPr>
        </p:nvSpPr>
        <p:spPr>
          <a:xfrm>
            <a:off x="0" y="5773166"/>
            <a:ext cx="12192000" cy="637863"/>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33763621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umbered 1–7 (Gray) 1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894825"/>
            <a:ext cx="12192000" cy="562948"/>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42" name="Group 41">
            <a:extLst>
              <a:ext uri="{FF2B5EF4-FFF2-40B4-BE49-F238E27FC236}">
                <a16:creationId xmlns:a16="http://schemas.microsoft.com/office/drawing/2014/main" id="{963C254D-9332-8F4E-8C4F-AD02D83BCB5C}"/>
              </a:ext>
            </a:extLst>
          </p:cNvPr>
          <p:cNvGrpSpPr/>
          <p:nvPr userDrawn="1"/>
        </p:nvGrpSpPr>
        <p:grpSpPr>
          <a:xfrm>
            <a:off x="496970" y="1416797"/>
            <a:ext cx="11372276" cy="783637"/>
            <a:chOff x="496970" y="1416797"/>
            <a:chExt cx="11372276" cy="783637"/>
          </a:xfrm>
        </p:grpSpPr>
        <p:sp>
          <p:nvSpPr>
            <p:cNvPr id="25" name="Rounded Rectangle 24">
              <a:extLst>
                <a:ext uri="{FF2B5EF4-FFF2-40B4-BE49-F238E27FC236}">
                  <a16:creationId xmlns:a16="http://schemas.microsoft.com/office/drawing/2014/main" id="{3967104F-9567-8441-A8DD-D8DE67C5D45E}"/>
                </a:ext>
              </a:extLst>
            </p:cNvPr>
            <p:cNvSpPr/>
            <p:nvPr userDrawn="1"/>
          </p:nvSpPr>
          <p:spPr>
            <a:xfrm>
              <a:off x="1625600" y="1492882"/>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21498DCE-4FE2-0B4A-A437-A2FF6EC5F1FF}"/>
                </a:ext>
              </a:extLst>
            </p:cNvPr>
            <p:cNvGrpSpPr/>
            <p:nvPr userDrawn="1"/>
          </p:nvGrpSpPr>
          <p:grpSpPr>
            <a:xfrm>
              <a:off x="496970" y="1492882"/>
              <a:ext cx="949325" cy="637863"/>
              <a:chOff x="482600" y="1863494"/>
              <a:chExt cx="774122" cy="520142"/>
            </a:xfrm>
          </p:grpSpPr>
          <p:sp>
            <p:nvSpPr>
              <p:cNvPr id="2" name="Rounded Rectangle 1">
                <a:extLst>
                  <a:ext uri="{FF2B5EF4-FFF2-40B4-BE49-F238E27FC236}">
                    <a16:creationId xmlns:a16="http://schemas.microsoft.com/office/drawing/2014/main" id="{E152BC78-432D-034A-BDA5-DAB6F70360EC}"/>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3" name="Triangle 2">
                <a:extLst>
                  <a:ext uri="{FF2B5EF4-FFF2-40B4-BE49-F238E27FC236}">
                    <a16:creationId xmlns:a16="http://schemas.microsoft.com/office/drawing/2014/main" id="{04DCD9BB-F198-E445-953A-664ED4C94743}"/>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8" name="Picture 7">
              <a:extLst>
                <a:ext uri="{FF2B5EF4-FFF2-40B4-BE49-F238E27FC236}">
                  <a16:creationId xmlns:a16="http://schemas.microsoft.com/office/drawing/2014/main" id="{3FC62726-C2E4-C944-A0F3-BF25DB1F74B6}"/>
                </a:ext>
              </a:extLst>
            </p:cNvPr>
            <p:cNvPicPr>
              <a:picLocks noChangeAspect="1"/>
            </p:cNvPicPr>
            <p:nvPr userDrawn="1"/>
          </p:nvPicPr>
          <p:blipFill>
            <a:blip r:embed="rId2"/>
            <a:stretch>
              <a:fillRect/>
            </a:stretch>
          </p:blipFill>
          <p:spPr>
            <a:xfrm>
              <a:off x="615558" y="1416797"/>
              <a:ext cx="783637" cy="783637"/>
            </a:xfrm>
            <a:prstGeom prst="rect">
              <a:avLst/>
            </a:prstGeom>
          </p:spPr>
        </p:pic>
      </p:grpSp>
      <p:grpSp>
        <p:nvGrpSpPr>
          <p:cNvPr id="23" name="Group 22">
            <a:extLst>
              <a:ext uri="{FF2B5EF4-FFF2-40B4-BE49-F238E27FC236}">
                <a16:creationId xmlns:a16="http://schemas.microsoft.com/office/drawing/2014/main" id="{D68F2BD8-85BA-D94C-94CE-EE3671DDEA11}"/>
              </a:ext>
            </a:extLst>
          </p:cNvPr>
          <p:cNvGrpSpPr/>
          <p:nvPr userDrawn="1"/>
        </p:nvGrpSpPr>
        <p:grpSpPr>
          <a:xfrm>
            <a:off x="496970" y="2129154"/>
            <a:ext cx="11372276" cy="783637"/>
            <a:chOff x="496970" y="2129154"/>
            <a:chExt cx="11372276" cy="783637"/>
          </a:xfrm>
        </p:grpSpPr>
        <p:sp>
          <p:nvSpPr>
            <p:cNvPr id="84" name="Rounded Rectangle 83">
              <a:extLst>
                <a:ext uri="{FF2B5EF4-FFF2-40B4-BE49-F238E27FC236}">
                  <a16:creationId xmlns:a16="http://schemas.microsoft.com/office/drawing/2014/main" id="{C3EFD679-17A7-F040-93B7-300D835F0C24}"/>
                </a:ext>
              </a:extLst>
            </p:cNvPr>
            <p:cNvSpPr/>
            <p:nvPr userDrawn="1"/>
          </p:nvSpPr>
          <p:spPr>
            <a:xfrm>
              <a:off x="1625600" y="2204069"/>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9B76BFC5-C781-BB49-B909-DDD74C195427}"/>
                </a:ext>
              </a:extLst>
            </p:cNvPr>
            <p:cNvGrpSpPr/>
            <p:nvPr userDrawn="1"/>
          </p:nvGrpSpPr>
          <p:grpSpPr>
            <a:xfrm>
              <a:off x="496970" y="2204069"/>
              <a:ext cx="949325" cy="637863"/>
              <a:chOff x="482600" y="1863494"/>
              <a:chExt cx="774122" cy="520142"/>
            </a:xfrm>
          </p:grpSpPr>
          <p:sp>
            <p:nvSpPr>
              <p:cNvPr id="87" name="Rounded Rectangle 86">
                <a:extLst>
                  <a:ext uri="{FF2B5EF4-FFF2-40B4-BE49-F238E27FC236}">
                    <a16:creationId xmlns:a16="http://schemas.microsoft.com/office/drawing/2014/main" id="{26181C9F-9AE5-F34E-A0D1-49A5FAD120C2}"/>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88" name="Triangle 87">
                <a:extLst>
                  <a:ext uri="{FF2B5EF4-FFF2-40B4-BE49-F238E27FC236}">
                    <a16:creationId xmlns:a16="http://schemas.microsoft.com/office/drawing/2014/main" id="{32CF6BEB-6ADF-5D40-83FC-0431321CD88F}"/>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89" name="Picture 88">
              <a:extLst>
                <a:ext uri="{FF2B5EF4-FFF2-40B4-BE49-F238E27FC236}">
                  <a16:creationId xmlns:a16="http://schemas.microsoft.com/office/drawing/2014/main" id="{BC309CAD-9EDD-4A46-B34F-DCD4365B5F1C}"/>
                </a:ext>
              </a:extLst>
            </p:cNvPr>
            <p:cNvPicPr>
              <a:picLocks noChangeAspect="1"/>
            </p:cNvPicPr>
            <p:nvPr userDrawn="1"/>
          </p:nvPicPr>
          <p:blipFill>
            <a:blip r:embed="rId3"/>
            <a:stretch>
              <a:fillRect/>
            </a:stretch>
          </p:blipFill>
          <p:spPr>
            <a:xfrm>
              <a:off x="533004" y="2129154"/>
              <a:ext cx="783637" cy="783637"/>
            </a:xfrm>
            <a:prstGeom prst="rect">
              <a:avLst/>
            </a:prstGeom>
          </p:spPr>
        </p:pic>
      </p:grpSp>
      <p:grpSp>
        <p:nvGrpSpPr>
          <p:cNvPr id="40" name="Group 39">
            <a:extLst>
              <a:ext uri="{FF2B5EF4-FFF2-40B4-BE49-F238E27FC236}">
                <a16:creationId xmlns:a16="http://schemas.microsoft.com/office/drawing/2014/main" id="{816B5FCB-7FFD-5144-BBDD-AE5526E9CE4D}"/>
              </a:ext>
            </a:extLst>
          </p:cNvPr>
          <p:cNvGrpSpPr/>
          <p:nvPr userDrawn="1"/>
        </p:nvGrpSpPr>
        <p:grpSpPr>
          <a:xfrm>
            <a:off x="496970" y="3574291"/>
            <a:ext cx="11372276" cy="783637"/>
            <a:chOff x="496970" y="3574291"/>
            <a:chExt cx="11372276" cy="783637"/>
          </a:xfrm>
        </p:grpSpPr>
        <p:sp>
          <p:nvSpPr>
            <p:cNvPr id="98" name="Rounded Rectangle 97">
              <a:extLst>
                <a:ext uri="{FF2B5EF4-FFF2-40B4-BE49-F238E27FC236}">
                  <a16:creationId xmlns:a16="http://schemas.microsoft.com/office/drawing/2014/main" id="{AC74E8FD-A061-B340-A788-38BD3AD5D0A0}"/>
                </a:ext>
              </a:extLst>
            </p:cNvPr>
            <p:cNvSpPr/>
            <p:nvPr userDrawn="1"/>
          </p:nvSpPr>
          <p:spPr>
            <a:xfrm>
              <a:off x="1625600" y="3650376"/>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2ECEEF44-27BA-FA48-B110-AA178C34B2D3}"/>
                </a:ext>
              </a:extLst>
            </p:cNvPr>
            <p:cNvGrpSpPr/>
            <p:nvPr userDrawn="1"/>
          </p:nvGrpSpPr>
          <p:grpSpPr>
            <a:xfrm>
              <a:off x="496970" y="3650376"/>
              <a:ext cx="949325" cy="637863"/>
              <a:chOff x="482600" y="1863494"/>
              <a:chExt cx="774122" cy="520142"/>
            </a:xfrm>
          </p:grpSpPr>
          <p:sp>
            <p:nvSpPr>
              <p:cNvPr id="100" name="Rounded Rectangle 99">
                <a:extLst>
                  <a:ext uri="{FF2B5EF4-FFF2-40B4-BE49-F238E27FC236}">
                    <a16:creationId xmlns:a16="http://schemas.microsoft.com/office/drawing/2014/main" id="{506F21C4-F35E-814C-BCE8-9B04C76DD822}"/>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01" name="Triangle 100">
                <a:extLst>
                  <a:ext uri="{FF2B5EF4-FFF2-40B4-BE49-F238E27FC236}">
                    <a16:creationId xmlns:a16="http://schemas.microsoft.com/office/drawing/2014/main" id="{158A93E3-203B-C141-87BA-90571B9C025C}"/>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97" name="Picture 96">
              <a:extLst>
                <a:ext uri="{FF2B5EF4-FFF2-40B4-BE49-F238E27FC236}">
                  <a16:creationId xmlns:a16="http://schemas.microsoft.com/office/drawing/2014/main" id="{FC667313-82C9-904E-AD9A-5D3C8405AA1E}"/>
                </a:ext>
              </a:extLst>
            </p:cNvPr>
            <p:cNvPicPr>
              <a:picLocks noChangeAspect="1"/>
            </p:cNvPicPr>
            <p:nvPr userDrawn="1"/>
          </p:nvPicPr>
          <p:blipFill>
            <a:blip r:embed="rId4"/>
            <a:stretch>
              <a:fillRect/>
            </a:stretch>
          </p:blipFill>
          <p:spPr>
            <a:xfrm>
              <a:off x="526658" y="3574291"/>
              <a:ext cx="783637" cy="783637"/>
            </a:xfrm>
            <a:prstGeom prst="rect">
              <a:avLst/>
            </a:prstGeom>
          </p:spPr>
        </p:pic>
      </p:grpSp>
      <p:grpSp>
        <p:nvGrpSpPr>
          <p:cNvPr id="24" name="Group 23">
            <a:extLst>
              <a:ext uri="{FF2B5EF4-FFF2-40B4-BE49-F238E27FC236}">
                <a16:creationId xmlns:a16="http://schemas.microsoft.com/office/drawing/2014/main" id="{12E59815-357E-B54C-A74C-E09A909FBAAA}"/>
              </a:ext>
            </a:extLst>
          </p:cNvPr>
          <p:cNvGrpSpPr/>
          <p:nvPr userDrawn="1"/>
        </p:nvGrpSpPr>
        <p:grpSpPr>
          <a:xfrm>
            <a:off x="496970" y="2846626"/>
            <a:ext cx="11372276" cy="783637"/>
            <a:chOff x="496970" y="2846626"/>
            <a:chExt cx="11372276" cy="783637"/>
          </a:xfrm>
        </p:grpSpPr>
        <p:sp>
          <p:nvSpPr>
            <p:cNvPr id="91" name="Rounded Rectangle 90">
              <a:extLst>
                <a:ext uri="{FF2B5EF4-FFF2-40B4-BE49-F238E27FC236}">
                  <a16:creationId xmlns:a16="http://schemas.microsoft.com/office/drawing/2014/main" id="{072F21A9-9D74-A24B-BECE-07657C6A06BB}"/>
                </a:ext>
              </a:extLst>
            </p:cNvPr>
            <p:cNvSpPr/>
            <p:nvPr userDrawn="1"/>
          </p:nvSpPr>
          <p:spPr>
            <a:xfrm>
              <a:off x="1625600" y="2926221"/>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F0852AAB-59D1-BB4F-BA0A-2A24982C4EAC}"/>
                </a:ext>
              </a:extLst>
            </p:cNvPr>
            <p:cNvGrpSpPr/>
            <p:nvPr userDrawn="1"/>
          </p:nvGrpSpPr>
          <p:grpSpPr>
            <a:xfrm>
              <a:off x="496970" y="2926221"/>
              <a:ext cx="949325" cy="637863"/>
              <a:chOff x="482600" y="1863494"/>
              <a:chExt cx="774122" cy="520142"/>
            </a:xfrm>
          </p:grpSpPr>
          <p:sp>
            <p:nvSpPr>
              <p:cNvPr id="93" name="Rounded Rectangle 92">
                <a:extLst>
                  <a:ext uri="{FF2B5EF4-FFF2-40B4-BE49-F238E27FC236}">
                    <a16:creationId xmlns:a16="http://schemas.microsoft.com/office/drawing/2014/main" id="{B39B7C03-E23A-4743-B240-6488EBD27562}"/>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4" name="Triangle 93">
                <a:extLst>
                  <a:ext uri="{FF2B5EF4-FFF2-40B4-BE49-F238E27FC236}">
                    <a16:creationId xmlns:a16="http://schemas.microsoft.com/office/drawing/2014/main" id="{78A5628B-2DF6-D54C-B056-C3743B265883}"/>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17" name="Picture 116">
              <a:extLst>
                <a:ext uri="{FF2B5EF4-FFF2-40B4-BE49-F238E27FC236}">
                  <a16:creationId xmlns:a16="http://schemas.microsoft.com/office/drawing/2014/main" id="{F90F415E-5D2B-574B-A166-E7E648F4F565}"/>
                </a:ext>
              </a:extLst>
            </p:cNvPr>
            <p:cNvPicPr>
              <a:picLocks noChangeAspect="1"/>
            </p:cNvPicPr>
            <p:nvPr userDrawn="1"/>
          </p:nvPicPr>
          <p:blipFill>
            <a:blip r:embed="rId5"/>
            <a:stretch>
              <a:fillRect/>
            </a:stretch>
          </p:blipFill>
          <p:spPr>
            <a:xfrm>
              <a:off x="540532" y="2846626"/>
              <a:ext cx="783637" cy="783637"/>
            </a:xfrm>
            <a:prstGeom prst="rect">
              <a:avLst/>
            </a:prstGeom>
          </p:spPr>
        </p:pic>
      </p:grpSp>
      <p:grpSp>
        <p:nvGrpSpPr>
          <p:cNvPr id="34" name="Group 33">
            <a:extLst>
              <a:ext uri="{FF2B5EF4-FFF2-40B4-BE49-F238E27FC236}">
                <a16:creationId xmlns:a16="http://schemas.microsoft.com/office/drawing/2014/main" id="{37B33AA9-4E77-0C46-929D-614875912984}"/>
              </a:ext>
            </a:extLst>
          </p:cNvPr>
          <p:cNvGrpSpPr/>
          <p:nvPr userDrawn="1"/>
        </p:nvGrpSpPr>
        <p:grpSpPr>
          <a:xfrm>
            <a:off x="496970" y="4287378"/>
            <a:ext cx="11372276" cy="783637"/>
            <a:chOff x="496970" y="4287378"/>
            <a:chExt cx="11372276" cy="783637"/>
          </a:xfrm>
        </p:grpSpPr>
        <p:sp>
          <p:nvSpPr>
            <p:cNvPr id="103" name="Rounded Rectangle 102">
              <a:extLst>
                <a:ext uri="{FF2B5EF4-FFF2-40B4-BE49-F238E27FC236}">
                  <a16:creationId xmlns:a16="http://schemas.microsoft.com/office/drawing/2014/main" id="{F7D4DC55-35A6-974A-A152-62D92157F387}"/>
                </a:ext>
              </a:extLst>
            </p:cNvPr>
            <p:cNvSpPr/>
            <p:nvPr userDrawn="1"/>
          </p:nvSpPr>
          <p:spPr>
            <a:xfrm>
              <a:off x="1625600" y="4361563"/>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0A976F61-0A69-B141-B013-213A7F0927D0}"/>
                </a:ext>
              </a:extLst>
            </p:cNvPr>
            <p:cNvGrpSpPr/>
            <p:nvPr userDrawn="1"/>
          </p:nvGrpSpPr>
          <p:grpSpPr>
            <a:xfrm>
              <a:off x="496970" y="4361563"/>
              <a:ext cx="949325" cy="637863"/>
              <a:chOff x="482600" y="1863494"/>
              <a:chExt cx="774122" cy="520142"/>
            </a:xfrm>
          </p:grpSpPr>
          <p:sp>
            <p:nvSpPr>
              <p:cNvPr id="105" name="Rounded Rectangle 104">
                <a:extLst>
                  <a:ext uri="{FF2B5EF4-FFF2-40B4-BE49-F238E27FC236}">
                    <a16:creationId xmlns:a16="http://schemas.microsoft.com/office/drawing/2014/main" id="{5A7C2577-211C-6948-89FB-A8A516A4D4A9}"/>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06" name="Triangle 105">
                <a:extLst>
                  <a:ext uri="{FF2B5EF4-FFF2-40B4-BE49-F238E27FC236}">
                    <a16:creationId xmlns:a16="http://schemas.microsoft.com/office/drawing/2014/main" id="{0E58FAE9-AC08-D649-B2F1-F086E6CB7453}"/>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18" name="Picture 117">
              <a:extLst>
                <a:ext uri="{FF2B5EF4-FFF2-40B4-BE49-F238E27FC236}">
                  <a16:creationId xmlns:a16="http://schemas.microsoft.com/office/drawing/2014/main" id="{BE3E42DE-A700-3C4F-9718-8759F17EDB47}"/>
                </a:ext>
              </a:extLst>
            </p:cNvPr>
            <p:cNvPicPr>
              <a:picLocks noChangeAspect="1"/>
            </p:cNvPicPr>
            <p:nvPr userDrawn="1"/>
          </p:nvPicPr>
          <p:blipFill>
            <a:blip r:embed="rId6"/>
            <a:stretch>
              <a:fillRect/>
            </a:stretch>
          </p:blipFill>
          <p:spPr>
            <a:xfrm>
              <a:off x="527831" y="4287378"/>
              <a:ext cx="783637" cy="783637"/>
            </a:xfrm>
            <a:prstGeom prst="rect">
              <a:avLst/>
            </a:prstGeom>
          </p:spPr>
        </p:pic>
      </p:grpSp>
      <p:grpSp>
        <p:nvGrpSpPr>
          <p:cNvPr id="29" name="Group 28">
            <a:extLst>
              <a:ext uri="{FF2B5EF4-FFF2-40B4-BE49-F238E27FC236}">
                <a16:creationId xmlns:a16="http://schemas.microsoft.com/office/drawing/2014/main" id="{0008E5CF-2D3E-5940-9F4D-2B80B5DC7FE4}"/>
              </a:ext>
            </a:extLst>
          </p:cNvPr>
          <p:cNvGrpSpPr/>
          <p:nvPr userDrawn="1"/>
        </p:nvGrpSpPr>
        <p:grpSpPr>
          <a:xfrm>
            <a:off x="496970" y="5009708"/>
            <a:ext cx="11372276" cy="783637"/>
            <a:chOff x="496970" y="5009708"/>
            <a:chExt cx="11372276" cy="783637"/>
          </a:xfrm>
        </p:grpSpPr>
        <p:sp>
          <p:nvSpPr>
            <p:cNvPr id="108" name="Rounded Rectangle 107">
              <a:extLst>
                <a:ext uri="{FF2B5EF4-FFF2-40B4-BE49-F238E27FC236}">
                  <a16:creationId xmlns:a16="http://schemas.microsoft.com/office/drawing/2014/main" id="{8FDB9F33-BEA1-C442-AB26-E9351FA70CF6}"/>
                </a:ext>
              </a:extLst>
            </p:cNvPr>
            <p:cNvSpPr/>
            <p:nvPr userDrawn="1"/>
          </p:nvSpPr>
          <p:spPr>
            <a:xfrm>
              <a:off x="1625600" y="5083715"/>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a:extLst>
                <a:ext uri="{FF2B5EF4-FFF2-40B4-BE49-F238E27FC236}">
                  <a16:creationId xmlns:a16="http://schemas.microsoft.com/office/drawing/2014/main" id="{CE999514-17F5-FD43-AAD7-A08A8C548387}"/>
                </a:ext>
              </a:extLst>
            </p:cNvPr>
            <p:cNvGrpSpPr/>
            <p:nvPr userDrawn="1"/>
          </p:nvGrpSpPr>
          <p:grpSpPr>
            <a:xfrm>
              <a:off x="496970" y="5083715"/>
              <a:ext cx="949325" cy="637863"/>
              <a:chOff x="482600" y="1863494"/>
              <a:chExt cx="774122" cy="520142"/>
            </a:xfrm>
          </p:grpSpPr>
          <p:sp>
            <p:nvSpPr>
              <p:cNvPr id="110" name="Rounded Rectangle 109">
                <a:extLst>
                  <a:ext uri="{FF2B5EF4-FFF2-40B4-BE49-F238E27FC236}">
                    <a16:creationId xmlns:a16="http://schemas.microsoft.com/office/drawing/2014/main" id="{716D8A4B-79A2-C44F-BBEC-E3A4C3B49325}"/>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11" name="Triangle 110">
                <a:extLst>
                  <a:ext uri="{FF2B5EF4-FFF2-40B4-BE49-F238E27FC236}">
                    <a16:creationId xmlns:a16="http://schemas.microsoft.com/office/drawing/2014/main" id="{DE156EF6-9102-9846-BFC0-C3E0C7472847}"/>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19" name="Picture 118">
              <a:extLst>
                <a:ext uri="{FF2B5EF4-FFF2-40B4-BE49-F238E27FC236}">
                  <a16:creationId xmlns:a16="http://schemas.microsoft.com/office/drawing/2014/main" id="{A8E3E3CF-AC7C-4542-86F9-F84FAD1F9EA9}"/>
                </a:ext>
              </a:extLst>
            </p:cNvPr>
            <p:cNvPicPr>
              <a:picLocks noChangeAspect="1"/>
            </p:cNvPicPr>
            <p:nvPr userDrawn="1"/>
          </p:nvPicPr>
          <p:blipFill>
            <a:blip r:embed="rId7"/>
            <a:stretch>
              <a:fillRect/>
            </a:stretch>
          </p:blipFill>
          <p:spPr>
            <a:xfrm>
              <a:off x="520124" y="5009708"/>
              <a:ext cx="783637" cy="783637"/>
            </a:xfrm>
            <a:prstGeom prst="rect">
              <a:avLst/>
            </a:prstGeom>
          </p:spPr>
        </p:pic>
      </p:grpSp>
      <p:grpSp>
        <p:nvGrpSpPr>
          <p:cNvPr id="27" name="Group 26">
            <a:extLst>
              <a:ext uri="{FF2B5EF4-FFF2-40B4-BE49-F238E27FC236}">
                <a16:creationId xmlns:a16="http://schemas.microsoft.com/office/drawing/2014/main" id="{90034C79-7747-4040-B549-DA2D619F9E2A}"/>
              </a:ext>
            </a:extLst>
          </p:cNvPr>
          <p:cNvGrpSpPr/>
          <p:nvPr userDrawn="1"/>
        </p:nvGrpSpPr>
        <p:grpSpPr>
          <a:xfrm>
            <a:off x="496970" y="5721578"/>
            <a:ext cx="11372276" cy="783637"/>
            <a:chOff x="496970" y="5721578"/>
            <a:chExt cx="11372276" cy="783637"/>
          </a:xfrm>
        </p:grpSpPr>
        <p:sp>
          <p:nvSpPr>
            <p:cNvPr id="113" name="Rounded Rectangle 112">
              <a:extLst>
                <a:ext uri="{FF2B5EF4-FFF2-40B4-BE49-F238E27FC236}">
                  <a16:creationId xmlns:a16="http://schemas.microsoft.com/office/drawing/2014/main" id="{912EEA53-4A24-FA4F-8104-964DC7B54DF3}"/>
                </a:ext>
              </a:extLst>
            </p:cNvPr>
            <p:cNvSpPr/>
            <p:nvPr userDrawn="1"/>
          </p:nvSpPr>
          <p:spPr>
            <a:xfrm>
              <a:off x="1625600" y="5802754"/>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01843564-A387-114D-9A30-26F6F928CA35}"/>
                </a:ext>
              </a:extLst>
            </p:cNvPr>
            <p:cNvGrpSpPr/>
            <p:nvPr userDrawn="1"/>
          </p:nvGrpSpPr>
          <p:grpSpPr>
            <a:xfrm>
              <a:off x="496970" y="5802754"/>
              <a:ext cx="949325" cy="637863"/>
              <a:chOff x="482600" y="1863494"/>
              <a:chExt cx="774122" cy="520142"/>
            </a:xfrm>
          </p:grpSpPr>
          <p:sp>
            <p:nvSpPr>
              <p:cNvPr id="115" name="Rounded Rectangle 114">
                <a:extLst>
                  <a:ext uri="{FF2B5EF4-FFF2-40B4-BE49-F238E27FC236}">
                    <a16:creationId xmlns:a16="http://schemas.microsoft.com/office/drawing/2014/main" id="{6519CBE2-7643-3241-834D-E8DF66F32EDD}"/>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16" name="Triangle 115">
                <a:extLst>
                  <a:ext uri="{FF2B5EF4-FFF2-40B4-BE49-F238E27FC236}">
                    <a16:creationId xmlns:a16="http://schemas.microsoft.com/office/drawing/2014/main" id="{6C3D7EE3-483C-534E-951B-4E0CE3420400}"/>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20" name="Picture 119">
              <a:extLst>
                <a:ext uri="{FF2B5EF4-FFF2-40B4-BE49-F238E27FC236}">
                  <a16:creationId xmlns:a16="http://schemas.microsoft.com/office/drawing/2014/main" id="{D555E0A3-AE7E-FE44-AFAB-9B77C5D7CFCC}"/>
                </a:ext>
              </a:extLst>
            </p:cNvPr>
            <p:cNvPicPr>
              <a:picLocks noChangeAspect="1"/>
            </p:cNvPicPr>
            <p:nvPr userDrawn="1"/>
          </p:nvPicPr>
          <p:blipFill>
            <a:blip r:embed="rId8"/>
            <a:stretch>
              <a:fillRect/>
            </a:stretch>
          </p:blipFill>
          <p:spPr>
            <a:xfrm>
              <a:off x="535214" y="5721578"/>
              <a:ext cx="783637" cy="783637"/>
            </a:xfrm>
            <a:prstGeom prst="rect">
              <a:avLst/>
            </a:prstGeom>
          </p:spPr>
        </p:pic>
      </p:grpSp>
      <p:sp>
        <p:nvSpPr>
          <p:cNvPr id="121" name="Text Placeholder 14">
            <a:extLst>
              <a:ext uri="{FF2B5EF4-FFF2-40B4-BE49-F238E27FC236}">
                <a16:creationId xmlns:a16="http://schemas.microsoft.com/office/drawing/2014/main" id="{46F7A787-B41C-CD4D-ADDA-68DE7AD848A3}"/>
              </a:ext>
            </a:extLst>
          </p:cNvPr>
          <p:cNvSpPr>
            <a:spLocks noGrp="1"/>
          </p:cNvSpPr>
          <p:nvPr userDrawn="1">
            <p:ph type="body" sz="quarter" idx="22"/>
          </p:nvPr>
        </p:nvSpPr>
        <p:spPr>
          <a:xfrm>
            <a:off x="-2" y="1488188"/>
            <a:ext cx="12192001"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8" name="Text Placeholder 14">
            <a:extLst>
              <a:ext uri="{FF2B5EF4-FFF2-40B4-BE49-F238E27FC236}">
                <a16:creationId xmlns:a16="http://schemas.microsoft.com/office/drawing/2014/main" id="{0B1EFE51-A561-4F4C-951D-2118C5646ACA}"/>
              </a:ext>
            </a:extLst>
          </p:cNvPr>
          <p:cNvSpPr>
            <a:spLocks noGrp="1"/>
          </p:cNvSpPr>
          <p:nvPr>
            <p:ph type="body" sz="quarter" idx="23"/>
          </p:nvPr>
        </p:nvSpPr>
        <p:spPr>
          <a:xfrm>
            <a:off x="1" y="2225542"/>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9" name="Text Placeholder 14">
            <a:extLst>
              <a:ext uri="{FF2B5EF4-FFF2-40B4-BE49-F238E27FC236}">
                <a16:creationId xmlns:a16="http://schemas.microsoft.com/office/drawing/2014/main" id="{C04E3B6F-419B-A047-B830-1EFE3379B9BA}"/>
              </a:ext>
            </a:extLst>
          </p:cNvPr>
          <p:cNvSpPr>
            <a:spLocks noGrp="1"/>
          </p:cNvSpPr>
          <p:nvPr>
            <p:ph type="body" sz="quarter" idx="24"/>
          </p:nvPr>
        </p:nvSpPr>
        <p:spPr>
          <a:xfrm>
            <a:off x="1" y="2926143"/>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0" name="Text Placeholder 14">
            <a:extLst>
              <a:ext uri="{FF2B5EF4-FFF2-40B4-BE49-F238E27FC236}">
                <a16:creationId xmlns:a16="http://schemas.microsoft.com/office/drawing/2014/main" id="{977515FF-BBFE-E44F-8B2A-9B524E9749D6}"/>
              </a:ext>
            </a:extLst>
          </p:cNvPr>
          <p:cNvSpPr>
            <a:spLocks noGrp="1"/>
          </p:cNvSpPr>
          <p:nvPr>
            <p:ph type="body" sz="quarter" idx="25"/>
          </p:nvPr>
        </p:nvSpPr>
        <p:spPr>
          <a:xfrm>
            <a:off x="1" y="3650285"/>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1" name="Text Placeholder 14">
            <a:extLst>
              <a:ext uri="{FF2B5EF4-FFF2-40B4-BE49-F238E27FC236}">
                <a16:creationId xmlns:a16="http://schemas.microsoft.com/office/drawing/2014/main" id="{E8E7D2A2-FCC3-B349-B9E7-0A18D632722D}"/>
              </a:ext>
            </a:extLst>
          </p:cNvPr>
          <p:cNvSpPr>
            <a:spLocks noGrp="1"/>
          </p:cNvSpPr>
          <p:nvPr>
            <p:ph type="body" sz="quarter" idx="26"/>
          </p:nvPr>
        </p:nvSpPr>
        <p:spPr>
          <a:xfrm>
            <a:off x="1" y="4372686"/>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2" name="Text Placeholder 14">
            <a:extLst>
              <a:ext uri="{FF2B5EF4-FFF2-40B4-BE49-F238E27FC236}">
                <a16:creationId xmlns:a16="http://schemas.microsoft.com/office/drawing/2014/main" id="{F9D4E862-9C0A-6E4F-AE45-2768152A33D0}"/>
              </a:ext>
            </a:extLst>
          </p:cNvPr>
          <p:cNvSpPr>
            <a:spLocks noGrp="1"/>
          </p:cNvSpPr>
          <p:nvPr>
            <p:ph type="body" sz="quarter" idx="27"/>
          </p:nvPr>
        </p:nvSpPr>
        <p:spPr>
          <a:xfrm>
            <a:off x="1" y="5083715"/>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3" name="Text Placeholder 14">
            <a:extLst>
              <a:ext uri="{FF2B5EF4-FFF2-40B4-BE49-F238E27FC236}">
                <a16:creationId xmlns:a16="http://schemas.microsoft.com/office/drawing/2014/main" id="{730352CE-4BA5-C34F-A105-C7F24CCD59D6}"/>
              </a:ext>
            </a:extLst>
          </p:cNvPr>
          <p:cNvSpPr>
            <a:spLocks noGrp="1"/>
          </p:cNvSpPr>
          <p:nvPr>
            <p:ph type="body" sz="quarter" idx="28"/>
          </p:nvPr>
        </p:nvSpPr>
        <p:spPr>
          <a:xfrm>
            <a:off x="1671" y="5808685"/>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27402334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mbered 1–7 (Gray) 2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907537"/>
            <a:ext cx="12192000" cy="786702"/>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5" name="Rounded Rectangle 24">
            <a:extLst>
              <a:ext uri="{FF2B5EF4-FFF2-40B4-BE49-F238E27FC236}">
                <a16:creationId xmlns:a16="http://schemas.microsoft.com/office/drawing/2014/main" id="{3967104F-9567-8441-A8DD-D8DE67C5D45E}"/>
              </a:ext>
            </a:extLst>
          </p:cNvPr>
          <p:cNvSpPr/>
          <p:nvPr userDrawn="1"/>
        </p:nvSpPr>
        <p:spPr>
          <a:xfrm>
            <a:off x="1625600" y="1746882"/>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21498DCE-4FE2-0B4A-A437-A2FF6EC5F1FF}"/>
              </a:ext>
            </a:extLst>
          </p:cNvPr>
          <p:cNvGrpSpPr/>
          <p:nvPr userDrawn="1"/>
        </p:nvGrpSpPr>
        <p:grpSpPr>
          <a:xfrm>
            <a:off x="496970" y="1746882"/>
            <a:ext cx="949325" cy="637863"/>
            <a:chOff x="482600" y="1863494"/>
            <a:chExt cx="774122" cy="520142"/>
          </a:xfrm>
        </p:grpSpPr>
        <p:sp>
          <p:nvSpPr>
            <p:cNvPr id="2" name="Rounded Rectangle 1">
              <a:extLst>
                <a:ext uri="{FF2B5EF4-FFF2-40B4-BE49-F238E27FC236}">
                  <a16:creationId xmlns:a16="http://schemas.microsoft.com/office/drawing/2014/main" id="{E152BC78-432D-034A-BDA5-DAB6F70360EC}"/>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3" name="Triangle 2">
              <a:extLst>
                <a:ext uri="{FF2B5EF4-FFF2-40B4-BE49-F238E27FC236}">
                  <a16:creationId xmlns:a16="http://schemas.microsoft.com/office/drawing/2014/main" id="{04DCD9BB-F198-E445-953A-664ED4C94743}"/>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8" name="Picture 7">
            <a:extLst>
              <a:ext uri="{FF2B5EF4-FFF2-40B4-BE49-F238E27FC236}">
                <a16:creationId xmlns:a16="http://schemas.microsoft.com/office/drawing/2014/main" id="{3FC62726-C2E4-C944-A0F3-BF25DB1F74B6}"/>
              </a:ext>
            </a:extLst>
          </p:cNvPr>
          <p:cNvPicPr>
            <a:picLocks noChangeAspect="1"/>
          </p:cNvPicPr>
          <p:nvPr userDrawn="1"/>
        </p:nvPicPr>
        <p:blipFill>
          <a:blip r:embed="rId2"/>
          <a:stretch>
            <a:fillRect/>
          </a:stretch>
        </p:blipFill>
        <p:spPr>
          <a:xfrm>
            <a:off x="615558" y="1670797"/>
            <a:ext cx="783637" cy="783637"/>
          </a:xfrm>
          <a:prstGeom prst="rect">
            <a:avLst/>
          </a:prstGeom>
        </p:spPr>
      </p:pic>
      <p:sp>
        <p:nvSpPr>
          <p:cNvPr id="84" name="Rounded Rectangle 83">
            <a:extLst>
              <a:ext uri="{FF2B5EF4-FFF2-40B4-BE49-F238E27FC236}">
                <a16:creationId xmlns:a16="http://schemas.microsoft.com/office/drawing/2014/main" id="{C3EFD679-17A7-F040-93B7-300D835F0C24}"/>
              </a:ext>
            </a:extLst>
          </p:cNvPr>
          <p:cNvSpPr/>
          <p:nvPr userDrawn="1"/>
        </p:nvSpPr>
        <p:spPr>
          <a:xfrm>
            <a:off x="1625600" y="2419969"/>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9B76BFC5-C781-BB49-B909-DDD74C195427}"/>
              </a:ext>
            </a:extLst>
          </p:cNvPr>
          <p:cNvGrpSpPr/>
          <p:nvPr userDrawn="1"/>
        </p:nvGrpSpPr>
        <p:grpSpPr>
          <a:xfrm>
            <a:off x="496970" y="2419969"/>
            <a:ext cx="949325" cy="637863"/>
            <a:chOff x="482600" y="1863494"/>
            <a:chExt cx="774122" cy="520142"/>
          </a:xfrm>
        </p:grpSpPr>
        <p:sp>
          <p:nvSpPr>
            <p:cNvPr id="87" name="Rounded Rectangle 86">
              <a:extLst>
                <a:ext uri="{FF2B5EF4-FFF2-40B4-BE49-F238E27FC236}">
                  <a16:creationId xmlns:a16="http://schemas.microsoft.com/office/drawing/2014/main" id="{26181C9F-9AE5-F34E-A0D1-49A5FAD120C2}"/>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88" name="Triangle 87">
              <a:extLst>
                <a:ext uri="{FF2B5EF4-FFF2-40B4-BE49-F238E27FC236}">
                  <a16:creationId xmlns:a16="http://schemas.microsoft.com/office/drawing/2014/main" id="{32CF6BEB-6ADF-5D40-83FC-0431321CD88F}"/>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89" name="Picture 88">
            <a:extLst>
              <a:ext uri="{FF2B5EF4-FFF2-40B4-BE49-F238E27FC236}">
                <a16:creationId xmlns:a16="http://schemas.microsoft.com/office/drawing/2014/main" id="{BC309CAD-9EDD-4A46-B34F-DCD4365B5F1C}"/>
              </a:ext>
            </a:extLst>
          </p:cNvPr>
          <p:cNvPicPr>
            <a:picLocks noChangeAspect="1"/>
          </p:cNvPicPr>
          <p:nvPr userDrawn="1"/>
        </p:nvPicPr>
        <p:blipFill>
          <a:blip r:embed="rId3"/>
          <a:stretch>
            <a:fillRect/>
          </a:stretch>
        </p:blipFill>
        <p:spPr>
          <a:xfrm>
            <a:off x="533004" y="2345054"/>
            <a:ext cx="783637" cy="783637"/>
          </a:xfrm>
          <a:prstGeom prst="rect">
            <a:avLst/>
          </a:prstGeom>
        </p:spPr>
      </p:pic>
      <p:sp>
        <p:nvSpPr>
          <p:cNvPr id="98" name="Rounded Rectangle 97">
            <a:extLst>
              <a:ext uri="{FF2B5EF4-FFF2-40B4-BE49-F238E27FC236}">
                <a16:creationId xmlns:a16="http://schemas.microsoft.com/office/drawing/2014/main" id="{AC74E8FD-A061-B340-A788-38BD3AD5D0A0}"/>
              </a:ext>
            </a:extLst>
          </p:cNvPr>
          <p:cNvSpPr/>
          <p:nvPr userDrawn="1"/>
        </p:nvSpPr>
        <p:spPr>
          <a:xfrm>
            <a:off x="1625600" y="3790076"/>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2ECEEF44-27BA-FA48-B110-AA178C34B2D3}"/>
              </a:ext>
            </a:extLst>
          </p:cNvPr>
          <p:cNvGrpSpPr/>
          <p:nvPr userDrawn="1"/>
        </p:nvGrpSpPr>
        <p:grpSpPr>
          <a:xfrm>
            <a:off x="496970" y="3790076"/>
            <a:ext cx="949325" cy="637863"/>
            <a:chOff x="482600" y="1863494"/>
            <a:chExt cx="774122" cy="520142"/>
          </a:xfrm>
        </p:grpSpPr>
        <p:sp>
          <p:nvSpPr>
            <p:cNvPr id="100" name="Rounded Rectangle 99">
              <a:extLst>
                <a:ext uri="{FF2B5EF4-FFF2-40B4-BE49-F238E27FC236}">
                  <a16:creationId xmlns:a16="http://schemas.microsoft.com/office/drawing/2014/main" id="{506F21C4-F35E-814C-BCE8-9B04C76DD822}"/>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01" name="Triangle 100">
              <a:extLst>
                <a:ext uri="{FF2B5EF4-FFF2-40B4-BE49-F238E27FC236}">
                  <a16:creationId xmlns:a16="http://schemas.microsoft.com/office/drawing/2014/main" id="{158A93E3-203B-C141-87BA-90571B9C025C}"/>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97" name="Picture 96">
            <a:extLst>
              <a:ext uri="{FF2B5EF4-FFF2-40B4-BE49-F238E27FC236}">
                <a16:creationId xmlns:a16="http://schemas.microsoft.com/office/drawing/2014/main" id="{FC667313-82C9-904E-AD9A-5D3C8405AA1E}"/>
              </a:ext>
            </a:extLst>
          </p:cNvPr>
          <p:cNvPicPr>
            <a:picLocks noChangeAspect="1"/>
          </p:cNvPicPr>
          <p:nvPr userDrawn="1"/>
        </p:nvPicPr>
        <p:blipFill>
          <a:blip r:embed="rId4"/>
          <a:stretch>
            <a:fillRect/>
          </a:stretch>
        </p:blipFill>
        <p:spPr>
          <a:xfrm>
            <a:off x="526658" y="3713991"/>
            <a:ext cx="783637" cy="783637"/>
          </a:xfrm>
          <a:prstGeom prst="rect">
            <a:avLst/>
          </a:prstGeom>
        </p:spPr>
      </p:pic>
      <p:sp>
        <p:nvSpPr>
          <p:cNvPr id="91" name="Rounded Rectangle 90">
            <a:extLst>
              <a:ext uri="{FF2B5EF4-FFF2-40B4-BE49-F238E27FC236}">
                <a16:creationId xmlns:a16="http://schemas.microsoft.com/office/drawing/2014/main" id="{072F21A9-9D74-A24B-BECE-07657C6A06BB}"/>
              </a:ext>
            </a:extLst>
          </p:cNvPr>
          <p:cNvSpPr/>
          <p:nvPr userDrawn="1"/>
        </p:nvSpPr>
        <p:spPr>
          <a:xfrm>
            <a:off x="1625600" y="3104021"/>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F0852AAB-59D1-BB4F-BA0A-2A24982C4EAC}"/>
              </a:ext>
            </a:extLst>
          </p:cNvPr>
          <p:cNvGrpSpPr/>
          <p:nvPr userDrawn="1"/>
        </p:nvGrpSpPr>
        <p:grpSpPr>
          <a:xfrm>
            <a:off x="496970" y="3104021"/>
            <a:ext cx="949325" cy="637863"/>
            <a:chOff x="482600" y="1863494"/>
            <a:chExt cx="774122" cy="520142"/>
          </a:xfrm>
        </p:grpSpPr>
        <p:sp>
          <p:nvSpPr>
            <p:cNvPr id="93" name="Rounded Rectangle 92">
              <a:extLst>
                <a:ext uri="{FF2B5EF4-FFF2-40B4-BE49-F238E27FC236}">
                  <a16:creationId xmlns:a16="http://schemas.microsoft.com/office/drawing/2014/main" id="{B39B7C03-E23A-4743-B240-6488EBD27562}"/>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4" name="Triangle 93">
              <a:extLst>
                <a:ext uri="{FF2B5EF4-FFF2-40B4-BE49-F238E27FC236}">
                  <a16:creationId xmlns:a16="http://schemas.microsoft.com/office/drawing/2014/main" id="{78A5628B-2DF6-D54C-B056-C3743B265883}"/>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17" name="Picture 116">
            <a:extLst>
              <a:ext uri="{FF2B5EF4-FFF2-40B4-BE49-F238E27FC236}">
                <a16:creationId xmlns:a16="http://schemas.microsoft.com/office/drawing/2014/main" id="{F90F415E-5D2B-574B-A166-E7E648F4F565}"/>
              </a:ext>
            </a:extLst>
          </p:cNvPr>
          <p:cNvPicPr>
            <a:picLocks noChangeAspect="1"/>
          </p:cNvPicPr>
          <p:nvPr userDrawn="1"/>
        </p:nvPicPr>
        <p:blipFill>
          <a:blip r:embed="rId5"/>
          <a:stretch>
            <a:fillRect/>
          </a:stretch>
        </p:blipFill>
        <p:spPr>
          <a:xfrm>
            <a:off x="540532" y="3024426"/>
            <a:ext cx="783637" cy="783637"/>
          </a:xfrm>
          <a:prstGeom prst="rect">
            <a:avLst/>
          </a:prstGeom>
        </p:spPr>
      </p:pic>
      <p:sp>
        <p:nvSpPr>
          <p:cNvPr id="103" name="Rounded Rectangle 102">
            <a:extLst>
              <a:ext uri="{FF2B5EF4-FFF2-40B4-BE49-F238E27FC236}">
                <a16:creationId xmlns:a16="http://schemas.microsoft.com/office/drawing/2014/main" id="{F7D4DC55-35A6-974A-A152-62D92157F387}"/>
              </a:ext>
            </a:extLst>
          </p:cNvPr>
          <p:cNvSpPr/>
          <p:nvPr userDrawn="1"/>
        </p:nvSpPr>
        <p:spPr>
          <a:xfrm>
            <a:off x="1625600" y="4475863"/>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0A976F61-0A69-B141-B013-213A7F0927D0}"/>
              </a:ext>
            </a:extLst>
          </p:cNvPr>
          <p:cNvGrpSpPr/>
          <p:nvPr userDrawn="1"/>
        </p:nvGrpSpPr>
        <p:grpSpPr>
          <a:xfrm>
            <a:off x="496970" y="4475863"/>
            <a:ext cx="949325" cy="637863"/>
            <a:chOff x="482600" y="1863494"/>
            <a:chExt cx="774122" cy="520142"/>
          </a:xfrm>
        </p:grpSpPr>
        <p:sp>
          <p:nvSpPr>
            <p:cNvPr id="105" name="Rounded Rectangle 104">
              <a:extLst>
                <a:ext uri="{FF2B5EF4-FFF2-40B4-BE49-F238E27FC236}">
                  <a16:creationId xmlns:a16="http://schemas.microsoft.com/office/drawing/2014/main" id="{5A7C2577-211C-6948-89FB-A8A516A4D4A9}"/>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06" name="Triangle 105">
              <a:extLst>
                <a:ext uri="{FF2B5EF4-FFF2-40B4-BE49-F238E27FC236}">
                  <a16:creationId xmlns:a16="http://schemas.microsoft.com/office/drawing/2014/main" id="{0E58FAE9-AC08-D649-B2F1-F086E6CB7453}"/>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18" name="Picture 117">
            <a:extLst>
              <a:ext uri="{FF2B5EF4-FFF2-40B4-BE49-F238E27FC236}">
                <a16:creationId xmlns:a16="http://schemas.microsoft.com/office/drawing/2014/main" id="{BE3E42DE-A700-3C4F-9718-8759F17EDB47}"/>
              </a:ext>
            </a:extLst>
          </p:cNvPr>
          <p:cNvPicPr>
            <a:picLocks noChangeAspect="1"/>
          </p:cNvPicPr>
          <p:nvPr userDrawn="1"/>
        </p:nvPicPr>
        <p:blipFill>
          <a:blip r:embed="rId6"/>
          <a:stretch>
            <a:fillRect/>
          </a:stretch>
        </p:blipFill>
        <p:spPr>
          <a:xfrm>
            <a:off x="527831" y="4401678"/>
            <a:ext cx="783637" cy="783637"/>
          </a:xfrm>
          <a:prstGeom prst="rect">
            <a:avLst/>
          </a:prstGeom>
        </p:spPr>
      </p:pic>
      <p:sp>
        <p:nvSpPr>
          <p:cNvPr id="108" name="Rounded Rectangle 107">
            <a:extLst>
              <a:ext uri="{FF2B5EF4-FFF2-40B4-BE49-F238E27FC236}">
                <a16:creationId xmlns:a16="http://schemas.microsoft.com/office/drawing/2014/main" id="{8FDB9F33-BEA1-C442-AB26-E9351FA70CF6}"/>
              </a:ext>
            </a:extLst>
          </p:cNvPr>
          <p:cNvSpPr/>
          <p:nvPr userDrawn="1"/>
        </p:nvSpPr>
        <p:spPr>
          <a:xfrm>
            <a:off x="1625600" y="5159915"/>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a:extLst>
              <a:ext uri="{FF2B5EF4-FFF2-40B4-BE49-F238E27FC236}">
                <a16:creationId xmlns:a16="http://schemas.microsoft.com/office/drawing/2014/main" id="{CE999514-17F5-FD43-AAD7-A08A8C548387}"/>
              </a:ext>
            </a:extLst>
          </p:cNvPr>
          <p:cNvGrpSpPr/>
          <p:nvPr userDrawn="1"/>
        </p:nvGrpSpPr>
        <p:grpSpPr>
          <a:xfrm>
            <a:off x="496970" y="5159915"/>
            <a:ext cx="949325" cy="637863"/>
            <a:chOff x="482600" y="1863494"/>
            <a:chExt cx="774122" cy="520142"/>
          </a:xfrm>
        </p:grpSpPr>
        <p:sp>
          <p:nvSpPr>
            <p:cNvPr id="110" name="Rounded Rectangle 109">
              <a:extLst>
                <a:ext uri="{FF2B5EF4-FFF2-40B4-BE49-F238E27FC236}">
                  <a16:creationId xmlns:a16="http://schemas.microsoft.com/office/drawing/2014/main" id="{716D8A4B-79A2-C44F-BBEC-E3A4C3B49325}"/>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11" name="Triangle 110">
              <a:extLst>
                <a:ext uri="{FF2B5EF4-FFF2-40B4-BE49-F238E27FC236}">
                  <a16:creationId xmlns:a16="http://schemas.microsoft.com/office/drawing/2014/main" id="{DE156EF6-9102-9846-BFC0-C3E0C7472847}"/>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19" name="Picture 118">
            <a:extLst>
              <a:ext uri="{FF2B5EF4-FFF2-40B4-BE49-F238E27FC236}">
                <a16:creationId xmlns:a16="http://schemas.microsoft.com/office/drawing/2014/main" id="{A8E3E3CF-AC7C-4542-86F9-F84FAD1F9EA9}"/>
              </a:ext>
            </a:extLst>
          </p:cNvPr>
          <p:cNvPicPr>
            <a:picLocks noChangeAspect="1"/>
          </p:cNvPicPr>
          <p:nvPr userDrawn="1"/>
        </p:nvPicPr>
        <p:blipFill>
          <a:blip r:embed="rId7"/>
          <a:stretch>
            <a:fillRect/>
          </a:stretch>
        </p:blipFill>
        <p:spPr>
          <a:xfrm>
            <a:off x="520124" y="5085908"/>
            <a:ext cx="783637" cy="783637"/>
          </a:xfrm>
          <a:prstGeom prst="rect">
            <a:avLst/>
          </a:prstGeom>
        </p:spPr>
      </p:pic>
      <p:sp>
        <p:nvSpPr>
          <p:cNvPr id="113" name="Rounded Rectangle 112">
            <a:extLst>
              <a:ext uri="{FF2B5EF4-FFF2-40B4-BE49-F238E27FC236}">
                <a16:creationId xmlns:a16="http://schemas.microsoft.com/office/drawing/2014/main" id="{912EEA53-4A24-FA4F-8104-964DC7B54DF3}"/>
              </a:ext>
            </a:extLst>
          </p:cNvPr>
          <p:cNvSpPr/>
          <p:nvPr userDrawn="1"/>
        </p:nvSpPr>
        <p:spPr>
          <a:xfrm>
            <a:off x="1625600" y="5840854"/>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01843564-A387-114D-9A30-26F6F928CA35}"/>
              </a:ext>
            </a:extLst>
          </p:cNvPr>
          <p:cNvGrpSpPr/>
          <p:nvPr userDrawn="1"/>
        </p:nvGrpSpPr>
        <p:grpSpPr>
          <a:xfrm>
            <a:off x="496970" y="5840854"/>
            <a:ext cx="949325" cy="637863"/>
            <a:chOff x="482600" y="1863494"/>
            <a:chExt cx="774122" cy="520142"/>
          </a:xfrm>
        </p:grpSpPr>
        <p:sp>
          <p:nvSpPr>
            <p:cNvPr id="115" name="Rounded Rectangle 114">
              <a:extLst>
                <a:ext uri="{FF2B5EF4-FFF2-40B4-BE49-F238E27FC236}">
                  <a16:creationId xmlns:a16="http://schemas.microsoft.com/office/drawing/2014/main" id="{6519CBE2-7643-3241-834D-E8DF66F32EDD}"/>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16" name="Triangle 115">
              <a:extLst>
                <a:ext uri="{FF2B5EF4-FFF2-40B4-BE49-F238E27FC236}">
                  <a16:creationId xmlns:a16="http://schemas.microsoft.com/office/drawing/2014/main" id="{6C3D7EE3-483C-534E-951B-4E0CE3420400}"/>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20" name="Picture 119">
            <a:extLst>
              <a:ext uri="{FF2B5EF4-FFF2-40B4-BE49-F238E27FC236}">
                <a16:creationId xmlns:a16="http://schemas.microsoft.com/office/drawing/2014/main" id="{D555E0A3-AE7E-FE44-AFAB-9B77C5D7CFCC}"/>
              </a:ext>
            </a:extLst>
          </p:cNvPr>
          <p:cNvPicPr>
            <a:picLocks noChangeAspect="1"/>
          </p:cNvPicPr>
          <p:nvPr userDrawn="1"/>
        </p:nvPicPr>
        <p:blipFill>
          <a:blip r:embed="rId8"/>
          <a:stretch>
            <a:fillRect/>
          </a:stretch>
        </p:blipFill>
        <p:spPr>
          <a:xfrm>
            <a:off x="535214" y="5759678"/>
            <a:ext cx="783637" cy="783637"/>
          </a:xfrm>
          <a:prstGeom prst="rect">
            <a:avLst/>
          </a:prstGeom>
        </p:spPr>
      </p:pic>
      <p:sp>
        <p:nvSpPr>
          <p:cNvPr id="78" name="Text Placeholder 14">
            <a:extLst>
              <a:ext uri="{FF2B5EF4-FFF2-40B4-BE49-F238E27FC236}">
                <a16:creationId xmlns:a16="http://schemas.microsoft.com/office/drawing/2014/main" id="{27BB2370-BEE0-C848-A9D5-BA6AE597796A}"/>
              </a:ext>
            </a:extLst>
          </p:cNvPr>
          <p:cNvSpPr>
            <a:spLocks noGrp="1"/>
          </p:cNvSpPr>
          <p:nvPr>
            <p:ph type="body" sz="quarter" idx="22"/>
          </p:nvPr>
        </p:nvSpPr>
        <p:spPr>
          <a:xfrm>
            <a:off x="0" y="1767588"/>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79" name="Text Placeholder 14">
            <a:extLst>
              <a:ext uri="{FF2B5EF4-FFF2-40B4-BE49-F238E27FC236}">
                <a16:creationId xmlns:a16="http://schemas.microsoft.com/office/drawing/2014/main" id="{2AF0A18B-6F9D-A542-984B-B50ED30C975C}"/>
              </a:ext>
            </a:extLst>
          </p:cNvPr>
          <p:cNvSpPr>
            <a:spLocks noGrp="1"/>
          </p:cNvSpPr>
          <p:nvPr>
            <p:ph type="body" sz="quarter" idx="23"/>
          </p:nvPr>
        </p:nvSpPr>
        <p:spPr>
          <a:xfrm>
            <a:off x="1" y="2413693"/>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80" name="Text Placeholder 14">
            <a:extLst>
              <a:ext uri="{FF2B5EF4-FFF2-40B4-BE49-F238E27FC236}">
                <a16:creationId xmlns:a16="http://schemas.microsoft.com/office/drawing/2014/main" id="{4FC4B45E-43D1-5D43-AE26-F8FE91F3C05B}"/>
              </a:ext>
            </a:extLst>
          </p:cNvPr>
          <p:cNvSpPr>
            <a:spLocks noGrp="1"/>
          </p:cNvSpPr>
          <p:nvPr>
            <p:ph type="body" sz="quarter" idx="24"/>
          </p:nvPr>
        </p:nvSpPr>
        <p:spPr>
          <a:xfrm>
            <a:off x="1" y="3100483"/>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81" name="Text Placeholder 14">
            <a:extLst>
              <a:ext uri="{FF2B5EF4-FFF2-40B4-BE49-F238E27FC236}">
                <a16:creationId xmlns:a16="http://schemas.microsoft.com/office/drawing/2014/main" id="{560D5F8A-3907-EA43-BBDA-7E23944FD12B}"/>
              </a:ext>
            </a:extLst>
          </p:cNvPr>
          <p:cNvSpPr>
            <a:spLocks noGrp="1"/>
          </p:cNvSpPr>
          <p:nvPr>
            <p:ph type="body" sz="quarter" idx="25"/>
          </p:nvPr>
        </p:nvSpPr>
        <p:spPr>
          <a:xfrm>
            <a:off x="1" y="3784869"/>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82" name="Text Placeholder 14">
            <a:extLst>
              <a:ext uri="{FF2B5EF4-FFF2-40B4-BE49-F238E27FC236}">
                <a16:creationId xmlns:a16="http://schemas.microsoft.com/office/drawing/2014/main" id="{29D8845F-F27C-C541-80D7-5E61F119F89D}"/>
              </a:ext>
            </a:extLst>
          </p:cNvPr>
          <p:cNvSpPr>
            <a:spLocks noGrp="1"/>
          </p:cNvSpPr>
          <p:nvPr>
            <p:ph type="body" sz="quarter" idx="26"/>
          </p:nvPr>
        </p:nvSpPr>
        <p:spPr>
          <a:xfrm>
            <a:off x="-2" y="4471004"/>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83" name="Text Placeholder 14">
            <a:extLst>
              <a:ext uri="{FF2B5EF4-FFF2-40B4-BE49-F238E27FC236}">
                <a16:creationId xmlns:a16="http://schemas.microsoft.com/office/drawing/2014/main" id="{3D3B318E-C739-0B4A-A107-053F02CD71B9}"/>
              </a:ext>
            </a:extLst>
          </p:cNvPr>
          <p:cNvSpPr>
            <a:spLocks noGrp="1"/>
          </p:cNvSpPr>
          <p:nvPr>
            <p:ph type="body" sz="quarter" idx="27"/>
          </p:nvPr>
        </p:nvSpPr>
        <p:spPr>
          <a:xfrm>
            <a:off x="-3" y="5157139"/>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5" name="Text Placeholder 14">
            <a:extLst>
              <a:ext uri="{FF2B5EF4-FFF2-40B4-BE49-F238E27FC236}">
                <a16:creationId xmlns:a16="http://schemas.microsoft.com/office/drawing/2014/main" id="{B0626BFE-D45F-6D4A-9028-CF6404EC41C2}"/>
              </a:ext>
            </a:extLst>
          </p:cNvPr>
          <p:cNvSpPr>
            <a:spLocks noGrp="1"/>
          </p:cNvSpPr>
          <p:nvPr>
            <p:ph type="body" sz="quarter" idx="28"/>
          </p:nvPr>
        </p:nvSpPr>
        <p:spPr>
          <a:xfrm>
            <a:off x="-4" y="5842476"/>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4918617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bered 1–8 (Green) 1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907537"/>
            <a:ext cx="12192000" cy="499969"/>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oup 6">
            <a:extLst>
              <a:ext uri="{FF2B5EF4-FFF2-40B4-BE49-F238E27FC236}">
                <a16:creationId xmlns:a16="http://schemas.microsoft.com/office/drawing/2014/main" id="{F007A1F2-4606-5241-8840-4ADD9F6B44AD}"/>
              </a:ext>
            </a:extLst>
          </p:cNvPr>
          <p:cNvGrpSpPr/>
          <p:nvPr userDrawn="1"/>
        </p:nvGrpSpPr>
        <p:grpSpPr>
          <a:xfrm>
            <a:off x="433470" y="2052416"/>
            <a:ext cx="11372276" cy="593182"/>
            <a:chOff x="433470" y="2344516"/>
            <a:chExt cx="11372276" cy="593182"/>
          </a:xfrm>
        </p:grpSpPr>
        <p:sp>
          <p:nvSpPr>
            <p:cNvPr id="50" name="Rounded Rectangle 49">
              <a:extLst>
                <a:ext uri="{FF2B5EF4-FFF2-40B4-BE49-F238E27FC236}">
                  <a16:creationId xmlns:a16="http://schemas.microsoft.com/office/drawing/2014/main" id="{14E992BF-E637-D247-8067-3715A0D6F7D3}"/>
                </a:ext>
              </a:extLst>
            </p:cNvPr>
            <p:cNvSpPr/>
            <p:nvPr userDrawn="1"/>
          </p:nvSpPr>
          <p:spPr>
            <a:xfrm>
              <a:off x="1347738" y="2395288"/>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893892E4-BA8D-7C46-A6FD-2BCE8DA1AC5A}"/>
                </a:ext>
              </a:extLst>
            </p:cNvPr>
            <p:cNvSpPr/>
            <p:nvPr userDrawn="1"/>
          </p:nvSpPr>
          <p:spPr>
            <a:xfrm>
              <a:off x="433470" y="2373017"/>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2" name="Triangle 51">
              <a:extLst>
                <a:ext uri="{FF2B5EF4-FFF2-40B4-BE49-F238E27FC236}">
                  <a16:creationId xmlns:a16="http://schemas.microsoft.com/office/drawing/2014/main" id="{99887789-8D58-F843-8342-FB6E22F3BB6A}"/>
                </a:ext>
              </a:extLst>
            </p:cNvPr>
            <p:cNvSpPr/>
            <p:nvPr userDrawn="1"/>
          </p:nvSpPr>
          <p:spPr>
            <a:xfrm rot="5400000">
              <a:off x="762543" y="2484237"/>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53" name="Picture 52">
              <a:extLst>
                <a:ext uri="{FF2B5EF4-FFF2-40B4-BE49-F238E27FC236}">
                  <a16:creationId xmlns:a16="http://schemas.microsoft.com/office/drawing/2014/main" id="{702662FE-1AB9-5E44-A1AE-4340ADD4D26A}"/>
                </a:ext>
              </a:extLst>
            </p:cNvPr>
            <p:cNvPicPr>
              <a:picLocks noChangeAspect="1"/>
            </p:cNvPicPr>
            <p:nvPr userDrawn="1"/>
          </p:nvPicPr>
          <p:blipFill>
            <a:blip r:embed="rId2"/>
            <a:stretch>
              <a:fillRect/>
            </a:stretch>
          </p:blipFill>
          <p:spPr>
            <a:xfrm>
              <a:off x="473619" y="2344516"/>
              <a:ext cx="593182" cy="593182"/>
            </a:xfrm>
            <a:prstGeom prst="rect">
              <a:avLst/>
            </a:prstGeom>
          </p:spPr>
        </p:pic>
      </p:grpSp>
      <p:grpSp>
        <p:nvGrpSpPr>
          <p:cNvPr id="4" name="Group 3">
            <a:extLst>
              <a:ext uri="{FF2B5EF4-FFF2-40B4-BE49-F238E27FC236}">
                <a16:creationId xmlns:a16="http://schemas.microsoft.com/office/drawing/2014/main" id="{C15B4A97-8677-7043-8BAC-D8A8BE033E72}"/>
              </a:ext>
            </a:extLst>
          </p:cNvPr>
          <p:cNvGrpSpPr/>
          <p:nvPr userDrawn="1"/>
        </p:nvGrpSpPr>
        <p:grpSpPr>
          <a:xfrm>
            <a:off x="433470" y="1428764"/>
            <a:ext cx="11372276" cy="593182"/>
            <a:chOff x="433470" y="1758964"/>
            <a:chExt cx="11372276" cy="593182"/>
          </a:xfrm>
        </p:grpSpPr>
        <p:sp>
          <p:nvSpPr>
            <p:cNvPr id="3" name="Triangle 2">
              <a:extLst>
                <a:ext uri="{FF2B5EF4-FFF2-40B4-BE49-F238E27FC236}">
                  <a16:creationId xmlns:a16="http://schemas.microsoft.com/office/drawing/2014/main" id="{04DCD9BB-F198-E445-953A-664ED4C94743}"/>
                </a:ext>
              </a:extLst>
            </p:cNvPr>
            <p:cNvSpPr/>
            <p:nvPr userDrawn="1"/>
          </p:nvSpPr>
          <p:spPr>
            <a:xfrm rot="5400000">
              <a:off x="762543" y="1896203"/>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nvGrpSpPr>
            <p:cNvPr id="6" name="Group 5">
              <a:extLst>
                <a:ext uri="{FF2B5EF4-FFF2-40B4-BE49-F238E27FC236}">
                  <a16:creationId xmlns:a16="http://schemas.microsoft.com/office/drawing/2014/main" id="{C5BCAAE0-15F6-C541-B0F4-69872AFC1FA6}"/>
                </a:ext>
              </a:extLst>
            </p:cNvPr>
            <p:cNvGrpSpPr/>
            <p:nvPr userDrawn="1"/>
          </p:nvGrpSpPr>
          <p:grpSpPr>
            <a:xfrm>
              <a:off x="433470" y="1758964"/>
              <a:ext cx="11372276" cy="593182"/>
              <a:chOff x="433470" y="1758964"/>
              <a:chExt cx="11372276" cy="593182"/>
            </a:xfrm>
          </p:grpSpPr>
          <p:sp>
            <p:nvSpPr>
              <p:cNvPr id="25" name="Rounded Rectangle 24">
                <a:extLst>
                  <a:ext uri="{FF2B5EF4-FFF2-40B4-BE49-F238E27FC236}">
                    <a16:creationId xmlns:a16="http://schemas.microsoft.com/office/drawing/2014/main" id="{3967104F-9567-8441-A8DD-D8DE67C5D45E}"/>
                  </a:ext>
                </a:extLst>
              </p:cNvPr>
              <p:cNvSpPr/>
              <p:nvPr userDrawn="1"/>
            </p:nvSpPr>
            <p:spPr>
              <a:xfrm>
                <a:off x="1347738" y="1807254"/>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E152BC78-432D-034A-BDA5-DAB6F70360EC}"/>
                  </a:ext>
                </a:extLst>
              </p:cNvPr>
              <p:cNvSpPr/>
              <p:nvPr userDrawn="1"/>
            </p:nvSpPr>
            <p:spPr>
              <a:xfrm>
                <a:off x="433470" y="1784983"/>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1" name="Picture 130">
                <a:extLst>
                  <a:ext uri="{FF2B5EF4-FFF2-40B4-BE49-F238E27FC236}">
                    <a16:creationId xmlns:a16="http://schemas.microsoft.com/office/drawing/2014/main" id="{705F3A03-ECD5-354F-A468-1C7D931046FA}"/>
                  </a:ext>
                </a:extLst>
              </p:cNvPr>
              <p:cNvPicPr>
                <a:picLocks noChangeAspect="1"/>
              </p:cNvPicPr>
              <p:nvPr userDrawn="1"/>
            </p:nvPicPr>
            <p:blipFill>
              <a:blip r:embed="rId3"/>
              <a:stretch>
                <a:fillRect/>
              </a:stretch>
            </p:blipFill>
            <p:spPr>
              <a:xfrm>
                <a:off x="511719" y="1758964"/>
                <a:ext cx="593182" cy="593182"/>
              </a:xfrm>
              <a:prstGeom prst="rect">
                <a:avLst/>
              </a:prstGeom>
            </p:spPr>
          </p:pic>
        </p:grpSp>
      </p:grpSp>
      <p:grpSp>
        <p:nvGrpSpPr>
          <p:cNvPr id="12" name="Group 11">
            <a:extLst>
              <a:ext uri="{FF2B5EF4-FFF2-40B4-BE49-F238E27FC236}">
                <a16:creationId xmlns:a16="http://schemas.microsoft.com/office/drawing/2014/main" id="{31CE1006-2596-7048-847F-49A2FF74D126}"/>
              </a:ext>
            </a:extLst>
          </p:cNvPr>
          <p:cNvGrpSpPr/>
          <p:nvPr userDrawn="1"/>
        </p:nvGrpSpPr>
        <p:grpSpPr>
          <a:xfrm>
            <a:off x="433470" y="2673056"/>
            <a:ext cx="11372276" cy="593182"/>
            <a:chOff x="433470" y="2939756"/>
            <a:chExt cx="11372276" cy="593182"/>
          </a:xfrm>
        </p:grpSpPr>
        <p:sp>
          <p:nvSpPr>
            <p:cNvPr id="55" name="Rounded Rectangle 54">
              <a:extLst>
                <a:ext uri="{FF2B5EF4-FFF2-40B4-BE49-F238E27FC236}">
                  <a16:creationId xmlns:a16="http://schemas.microsoft.com/office/drawing/2014/main" id="{C550C9F4-93A7-AB4E-A14D-3A9A1D1335E3}"/>
                </a:ext>
              </a:extLst>
            </p:cNvPr>
            <p:cNvSpPr/>
            <p:nvPr userDrawn="1"/>
          </p:nvSpPr>
          <p:spPr>
            <a:xfrm>
              <a:off x="1347738" y="2999760"/>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EF4D6718-E1BB-3F4F-AFEA-A4104B6D2B2F}"/>
                </a:ext>
              </a:extLst>
            </p:cNvPr>
            <p:cNvGrpSpPr/>
            <p:nvPr userDrawn="1"/>
          </p:nvGrpSpPr>
          <p:grpSpPr>
            <a:xfrm>
              <a:off x="433470" y="2939756"/>
              <a:ext cx="758824" cy="593182"/>
              <a:chOff x="433470" y="2939756"/>
              <a:chExt cx="758824" cy="593182"/>
            </a:xfrm>
          </p:grpSpPr>
          <p:sp>
            <p:nvSpPr>
              <p:cNvPr id="56" name="Rounded Rectangle 55">
                <a:extLst>
                  <a:ext uri="{FF2B5EF4-FFF2-40B4-BE49-F238E27FC236}">
                    <a16:creationId xmlns:a16="http://schemas.microsoft.com/office/drawing/2014/main" id="{2690A374-AB9B-C143-8F58-DEF98F333C23}"/>
                  </a:ext>
                </a:extLst>
              </p:cNvPr>
              <p:cNvSpPr/>
              <p:nvPr userDrawn="1"/>
            </p:nvSpPr>
            <p:spPr>
              <a:xfrm>
                <a:off x="433470" y="2977489"/>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7" name="Triangle 56">
                <a:extLst>
                  <a:ext uri="{FF2B5EF4-FFF2-40B4-BE49-F238E27FC236}">
                    <a16:creationId xmlns:a16="http://schemas.microsoft.com/office/drawing/2014/main" id="{F0453CD4-2EFA-CC4C-93D7-CB7D9D81AC2A}"/>
                  </a:ext>
                </a:extLst>
              </p:cNvPr>
              <p:cNvSpPr/>
              <p:nvPr userDrawn="1"/>
            </p:nvSpPr>
            <p:spPr>
              <a:xfrm rot="5400000">
                <a:off x="762543" y="3088709"/>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2" name="Picture 131">
                <a:extLst>
                  <a:ext uri="{FF2B5EF4-FFF2-40B4-BE49-F238E27FC236}">
                    <a16:creationId xmlns:a16="http://schemas.microsoft.com/office/drawing/2014/main" id="{3090F85D-D7F5-0D4C-A3D7-557E9D4ABCA4}"/>
                  </a:ext>
                </a:extLst>
              </p:cNvPr>
              <p:cNvPicPr>
                <a:picLocks noChangeAspect="1"/>
              </p:cNvPicPr>
              <p:nvPr userDrawn="1"/>
            </p:nvPicPr>
            <p:blipFill>
              <a:blip r:embed="rId4"/>
              <a:stretch>
                <a:fillRect/>
              </a:stretch>
            </p:blipFill>
            <p:spPr>
              <a:xfrm>
                <a:off x="478510" y="2939756"/>
                <a:ext cx="593182" cy="593182"/>
              </a:xfrm>
              <a:prstGeom prst="rect">
                <a:avLst/>
              </a:prstGeom>
            </p:spPr>
          </p:pic>
        </p:grpSp>
      </p:grpSp>
      <p:grpSp>
        <p:nvGrpSpPr>
          <p:cNvPr id="10" name="Group 9">
            <a:extLst>
              <a:ext uri="{FF2B5EF4-FFF2-40B4-BE49-F238E27FC236}">
                <a16:creationId xmlns:a16="http://schemas.microsoft.com/office/drawing/2014/main" id="{CBA99A51-7925-9840-9F3B-7AA1155DBDDC}"/>
              </a:ext>
            </a:extLst>
          </p:cNvPr>
          <p:cNvGrpSpPr/>
          <p:nvPr userDrawn="1"/>
        </p:nvGrpSpPr>
        <p:grpSpPr>
          <a:xfrm>
            <a:off x="433470" y="3308337"/>
            <a:ext cx="11372276" cy="593182"/>
            <a:chOff x="433470" y="3536937"/>
            <a:chExt cx="11372276" cy="593182"/>
          </a:xfrm>
        </p:grpSpPr>
        <p:sp>
          <p:nvSpPr>
            <p:cNvPr id="59" name="Rounded Rectangle 58">
              <a:extLst>
                <a:ext uri="{FF2B5EF4-FFF2-40B4-BE49-F238E27FC236}">
                  <a16:creationId xmlns:a16="http://schemas.microsoft.com/office/drawing/2014/main" id="{85D01222-FCDE-5E4A-B06A-738F69E10597}"/>
                </a:ext>
              </a:extLst>
            </p:cNvPr>
            <p:cNvSpPr/>
            <p:nvPr userDrawn="1"/>
          </p:nvSpPr>
          <p:spPr>
            <a:xfrm>
              <a:off x="1347738" y="3587794"/>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2D76ECE0-E227-B247-A852-883CB992AA3B}"/>
                </a:ext>
              </a:extLst>
            </p:cNvPr>
            <p:cNvSpPr/>
            <p:nvPr userDrawn="1"/>
          </p:nvSpPr>
          <p:spPr>
            <a:xfrm>
              <a:off x="433470" y="3565523"/>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61" name="Triangle 60">
              <a:extLst>
                <a:ext uri="{FF2B5EF4-FFF2-40B4-BE49-F238E27FC236}">
                  <a16:creationId xmlns:a16="http://schemas.microsoft.com/office/drawing/2014/main" id="{E8CD75C6-5876-C845-A0D1-5891AE04D10E}"/>
                </a:ext>
              </a:extLst>
            </p:cNvPr>
            <p:cNvSpPr/>
            <p:nvPr userDrawn="1"/>
          </p:nvSpPr>
          <p:spPr>
            <a:xfrm rot="5400000">
              <a:off x="762543" y="3676743"/>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3" name="Picture 132">
              <a:extLst>
                <a:ext uri="{FF2B5EF4-FFF2-40B4-BE49-F238E27FC236}">
                  <a16:creationId xmlns:a16="http://schemas.microsoft.com/office/drawing/2014/main" id="{FA24481B-E774-DA42-9A86-356772355331}"/>
                </a:ext>
              </a:extLst>
            </p:cNvPr>
            <p:cNvPicPr>
              <a:picLocks noChangeAspect="1"/>
            </p:cNvPicPr>
            <p:nvPr userDrawn="1"/>
          </p:nvPicPr>
          <p:blipFill>
            <a:blip r:embed="rId5"/>
            <a:stretch>
              <a:fillRect/>
            </a:stretch>
          </p:blipFill>
          <p:spPr>
            <a:xfrm>
              <a:off x="466219" y="3536937"/>
              <a:ext cx="593182" cy="593182"/>
            </a:xfrm>
            <a:prstGeom prst="rect">
              <a:avLst/>
            </a:prstGeom>
          </p:spPr>
        </p:pic>
      </p:grpSp>
      <p:grpSp>
        <p:nvGrpSpPr>
          <p:cNvPr id="13" name="Group 12">
            <a:extLst>
              <a:ext uri="{FF2B5EF4-FFF2-40B4-BE49-F238E27FC236}">
                <a16:creationId xmlns:a16="http://schemas.microsoft.com/office/drawing/2014/main" id="{7C394D1F-CD15-914B-9BE7-061B33DA43E7}"/>
              </a:ext>
            </a:extLst>
          </p:cNvPr>
          <p:cNvGrpSpPr/>
          <p:nvPr userDrawn="1"/>
        </p:nvGrpSpPr>
        <p:grpSpPr>
          <a:xfrm>
            <a:off x="433470" y="3943080"/>
            <a:ext cx="11372276" cy="593182"/>
            <a:chOff x="433470" y="4146280"/>
            <a:chExt cx="11372276" cy="593182"/>
          </a:xfrm>
        </p:grpSpPr>
        <p:sp>
          <p:nvSpPr>
            <p:cNvPr id="90" name="Rounded Rectangle 89">
              <a:extLst>
                <a:ext uri="{FF2B5EF4-FFF2-40B4-BE49-F238E27FC236}">
                  <a16:creationId xmlns:a16="http://schemas.microsoft.com/office/drawing/2014/main" id="{7DFCFA17-8B84-2943-BB2D-B881C30F8955}"/>
                </a:ext>
              </a:extLst>
            </p:cNvPr>
            <p:cNvSpPr/>
            <p:nvPr userDrawn="1"/>
          </p:nvSpPr>
          <p:spPr>
            <a:xfrm>
              <a:off x="1347738" y="4186753"/>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18125871-4103-4349-8674-A8356E9C2381}"/>
                </a:ext>
              </a:extLst>
            </p:cNvPr>
            <p:cNvSpPr/>
            <p:nvPr userDrawn="1"/>
          </p:nvSpPr>
          <p:spPr>
            <a:xfrm>
              <a:off x="433470" y="4164482"/>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02" name="Triangle 101">
              <a:extLst>
                <a:ext uri="{FF2B5EF4-FFF2-40B4-BE49-F238E27FC236}">
                  <a16:creationId xmlns:a16="http://schemas.microsoft.com/office/drawing/2014/main" id="{15E19D36-AC98-2842-9806-8816E6220DAC}"/>
                </a:ext>
              </a:extLst>
            </p:cNvPr>
            <p:cNvSpPr/>
            <p:nvPr userDrawn="1"/>
          </p:nvSpPr>
          <p:spPr>
            <a:xfrm rot="5400000">
              <a:off x="762543" y="4275702"/>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4" name="Picture 133">
              <a:extLst>
                <a:ext uri="{FF2B5EF4-FFF2-40B4-BE49-F238E27FC236}">
                  <a16:creationId xmlns:a16="http://schemas.microsoft.com/office/drawing/2014/main" id="{120E46D6-3F71-A24E-851B-E6E45B045A3B}"/>
                </a:ext>
              </a:extLst>
            </p:cNvPr>
            <p:cNvPicPr>
              <a:picLocks noChangeAspect="1"/>
            </p:cNvPicPr>
            <p:nvPr userDrawn="1"/>
          </p:nvPicPr>
          <p:blipFill>
            <a:blip r:embed="rId6"/>
            <a:stretch>
              <a:fillRect/>
            </a:stretch>
          </p:blipFill>
          <p:spPr>
            <a:xfrm>
              <a:off x="466219" y="4146280"/>
              <a:ext cx="593182" cy="593182"/>
            </a:xfrm>
            <a:prstGeom prst="rect">
              <a:avLst/>
            </a:prstGeom>
          </p:spPr>
        </p:pic>
      </p:grpSp>
      <p:grpSp>
        <p:nvGrpSpPr>
          <p:cNvPr id="15" name="Group 14">
            <a:extLst>
              <a:ext uri="{FF2B5EF4-FFF2-40B4-BE49-F238E27FC236}">
                <a16:creationId xmlns:a16="http://schemas.microsoft.com/office/drawing/2014/main" id="{859379B5-A36D-BC47-86E8-0B1F656CA7C7}"/>
              </a:ext>
            </a:extLst>
          </p:cNvPr>
          <p:cNvGrpSpPr/>
          <p:nvPr userDrawn="1"/>
        </p:nvGrpSpPr>
        <p:grpSpPr>
          <a:xfrm>
            <a:off x="433470" y="4571802"/>
            <a:ext cx="11372276" cy="593182"/>
            <a:chOff x="433470" y="4724202"/>
            <a:chExt cx="11372276" cy="593182"/>
          </a:xfrm>
        </p:grpSpPr>
        <p:sp>
          <p:nvSpPr>
            <p:cNvPr id="112" name="Rounded Rectangle 111">
              <a:extLst>
                <a:ext uri="{FF2B5EF4-FFF2-40B4-BE49-F238E27FC236}">
                  <a16:creationId xmlns:a16="http://schemas.microsoft.com/office/drawing/2014/main" id="{4883B212-7F32-C344-9122-EEB4EFA309CE}"/>
                </a:ext>
              </a:extLst>
            </p:cNvPr>
            <p:cNvSpPr/>
            <p:nvPr userDrawn="1"/>
          </p:nvSpPr>
          <p:spPr>
            <a:xfrm>
              <a:off x="1347738" y="4774787"/>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ed Rectangle 120">
              <a:extLst>
                <a:ext uri="{FF2B5EF4-FFF2-40B4-BE49-F238E27FC236}">
                  <a16:creationId xmlns:a16="http://schemas.microsoft.com/office/drawing/2014/main" id="{E82AB0C8-91E9-E146-9EC9-26C3E745D35C}"/>
                </a:ext>
              </a:extLst>
            </p:cNvPr>
            <p:cNvSpPr/>
            <p:nvPr userDrawn="1"/>
          </p:nvSpPr>
          <p:spPr>
            <a:xfrm>
              <a:off x="433470" y="4752516"/>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22" name="Triangle 121">
              <a:extLst>
                <a:ext uri="{FF2B5EF4-FFF2-40B4-BE49-F238E27FC236}">
                  <a16:creationId xmlns:a16="http://schemas.microsoft.com/office/drawing/2014/main" id="{F23E1A5A-EDD3-8B4B-A51F-13FF736623BA}"/>
                </a:ext>
              </a:extLst>
            </p:cNvPr>
            <p:cNvSpPr/>
            <p:nvPr userDrawn="1"/>
          </p:nvSpPr>
          <p:spPr>
            <a:xfrm rot="5400000">
              <a:off x="762543" y="4863736"/>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5" name="Picture 134">
              <a:extLst>
                <a:ext uri="{FF2B5EF4-FFF2-40B4-BE49-F238E27FC236}">
                  <a16:creationId xmlns:a16="http://schemas.microsoft.com/office/drawing/2014/main" id="{9875C2ED-B19D-C442-A98D-B945280CC524}"/>
                </a:ext>
              </a:extLst>
            </p:cNvPr>
            <p:cNvPicPr>
              <a:picLocks noChangeAspect="1"/>
            </p:cNvPicPr>
            <p:nvPr userDrawn="1"/>
          </p:nvPicPr>
          <p:blipFill>
            <a:blip r:embed="rId7"/>
            <a:stretch>
              <a:fillRect/>
            </a:stretch>
          </p:blipFill>
          <p:spPr>
            <a:xfrm>
              <a:off x="466219" y="4724202"/>
              <a:ext cx="593182" cy="593182"/>
            </a:xfrm>
            <a:prstGeom prst="rect">
              <a:avLst/>
            </a:prstGeom>
          </p:spPr>
        </p:pic>
      </p:grpSp>
      <p:grpSp>
        <p:nvGrpSpPr>
          <p:cNvPr id="18" name="Group 17">
            <a:extLst>
              <a:ext uri="{FF2B5EF4-FFF2-40B4-BE49-F238E27FC236}">
                <a16:creationId xmlns:a16="http://schemas.microsoft.com/office/drawing/2014/main" id="{E0F7D02E-A166-9845-BA1B-45E919412134}"/>
              </a:ext>
            </a:extLst>
          </p:cNvPr>
          <p:cNvGrpSpPr/>
          <p:nvPr userDrawn="1"/>
        </p:nvGrpSpPr>
        <p:grpSpPr>
          <a:xfrm>
            <a:off x="433470" y="5201308"/>
            <a:ext cx="11372276" cy="593182"/>
            <a:chOff x="433470" y="5302908"/>
            <a:chExt cx="11372276" cy="593182"/>
          </a:xfrm>
        </p:grpSpPr>
        <p:sp>
          <p:nvSpPr>
            <p:cNvPr id="124" name="Rounded Rectangle 123">
              <a:extLst>
                <a:ext uri="{FF2B5EF4-FFF2-40B4-BE49-F238E27FC236}">
                  <a16:creationId xmlns:a16="http://schemas.microsoft.com/office/drawing/2014/main" id="{0CB7EDBD-2F39-8C47-AB22-08B81785AF6A}"/>
                </a:ext>
              </a:extLst>
            </p:cNvPr>
            <p:cNvSpPr/>
            <p:nvPr userDrawn="1"/>
          </p:nvSpPr>
          <p:spPr>
            <a:xfrm>
              <a:off x="1347738" y="5353859"/>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ounded Rectangle 124">
              <a:extLst>
                <a:ext uri="{FF2B5EF4-FFF2-40B4-BE49-F238E27FC236}">
                  <a16:creationId xmlns:a16="http://schemas.microsoft.com/office/drawing/2014/main" id="{2F1FA59B-9631-9F49-A4BC-06B0D5CD37ED}"/>
                </a:ext>
              </a:extLst>
            </p:cNvPr>
            <p:cNvSpPr/>
            <p:nvPr userDrawn="1"/>
          </p:nvSpPr>
          <p:spPr>
            <a:xfrm>
              <a:off x="433470" y="5331588"/>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26" name="Triangle 125">
              <a:extLst>
                <a:ext uri="{FF2B5EF4-FFF2-40B4-BE49-F238E27FC236}">
                  <a16:creationId xmlns:a16="http://schemas.microsoft.com/office/drawing/2014/main" id="{6F2F12F7-CFB5-064D-AA5D-3D506F2E9828}"/>
                </a:ext>
              </a:extLst>
            </p:cNvPr>
            <p:cNvSpPr/>
            <p:nvPr userDrawn="1"/>
          </p:nvSpPr>
          <p:spPr>
            <a:xfrm rot="5400000">
              <a:off x="762543" y="5442808"/>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6" name="Picture 135">
              <a:extLst>
                <a:ext uri="{FF2B5EF4-FFF2-40B4-BE49-F238E27FC236}">
                  <a16:creationId xmlns:a16="http://schemas.microsoft.com/office/drawing/2014/main" id="{2FA59EBF-B902-4E43-9F38-DFBCB816AE80}"/>
                </a:ext>
              </a:extLst>
            </p:cNvPr>
            <p:cNvPicPr>
              <a:picLocks noChangeAspect="1"/>
            </p:cNvPicPr>
            <p:nvPr userDrawn="1"/>
          </p:nvPicPr>
          <p:blipFill>
            <a:blip r:embed="rId8"/>
            <a:stretch>
              <a:fillRect/>
            </a:stretch>
          </p:blipFill>
          <p:spPr>
            <a:xfrm>
              <a:off x="491619" y="5302908"/>
              <a:ext cx="593182" cy="593182"/>
            </a:xfrm>
            <a:prstGeom prst="rect">
              <a:avLst/>
            </a:prstGeom>
          </p:spPr>
        </p:pic>
      </p:grpSp>
      <p:grpSp>
        <p:nvGrpSpPr>
          <p:cNvPr id="19" name="Group 18">
            <a:extLst>
              <a:ext uri="{FF2B5EF4-FFF2-40B4-BE49-F238E27FC236}">
                <a16:creationId xmlns:a16="http://schemas.microsoft.com/office/drawing/2014/main" id="{814A4B3D-007D-D84D-9D74-3CE5181A50AD}"/>
              </a:ext>
            </a:extLst>
          </p:cNvPr>
          <p:cNvGrpSpPr/>
          <p:nvPr userDrawn="1"/>
        </p:nvGrpSpPr>
        <p:grpSpPr>
          <a:xfrm>
            <a:off x="433470" y="5823034"/>
            <a:ext cx="11372276" cy="593182"/>
            <a:chOff x="433470" y="5886534"/>
            <a:chExt cx="11372276" cy="593182"/>
          </a:xfrm>
        </p:grpSpPr>
        <p:sp>
          <p:nvSpPr>
            <p:cNvPr id="128" name="Rounded Rectangle 127">
              <a:extLst>
                <a:ext uri="{FF2B5EF4-FFF2-40B4-BE49-F238E27FC236}">
                  <a16:creationId xmlns:a16="http://schemas.microsoft.com/office/drawing/2014/main" id="{645C9D7D-D14C-9142-ADBA-2282D118C16E}"/>
                </a:ext>
              </a:extLst>
            </p:cNvPr>
            <p:cNvSpPr/>
            <p:nvPr userDrawn="1"/>
          </p:nvSpPr>
          <p:spPr>
            <a:xfrm>
              <a:off x="1347738" y="5941893"/>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a:extLst>
                <a:ext uri="{FF2B5EF4-FFF2-40B4-BE49-F238E27FC236}">
                  <a16:creationId xmlns:a16="http://schemas.microsoft.com/office/drawing/2014/main" id="{416A3D4C-64D6-DA44-ABAD-CFBA24571DAF}"/>
                </a:ext>
              </a:extLst>
            </p:cNvPr>
            <p:cNvSpPr/>
            <p:nvPr userDrawn="1"/>
          </p:nvSpPr>
          <p:spPr>
            <a:xfrm>
              <a:off x="433470" y="5919622"/>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30" name="Triangle 129">
              <a:extLst>
                <a:ext uri="{FF2B5EF4-FFF2-40B4-BE49-F238E27FC236}">
                  <a16:creationId xmlns:a16="http://schemas.microsoft.com/office/drawing/2014/main" id="{467DDB24-440B-544E-B836-80DF6FD12C10}"/>
                </a:ext>
              </a:extLst>
            </p:cNvPr>
            <p:cNvSpPr/>
            <p:nvPr userDrawn="1"/>
          </p:nvSpPr>
          <p:spPr>
            <a:xfrm rot="5400000">
              <a:off x="762543" y="6030842"/>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7" name="Picture 136">
              <a:extLst>
                <a:ext uri="{FF2B5EF4-FFF2-40B4-BE49-F238E27FC236}">
                  <a16:creationId xmlns:a16="http://schemas.microsoft.com/office/drawing/2014/main" id="{FD9E7A3B-E8C6-594F-9713-F2BB109030D7}"/>
                </a:ext>
              </a:extLst>
            </p:cNvPr>
            <p:cNvPicPr>
              <a:picLocks noChangeAspect="1"/>
            </p:cNvPicPr>
            <p:nvPr userDrawn="1"/>
          </p:nvPicPr>
          <p:blipFill>
            <a:blip r:embed="rId9"/>
            <a:stretch>
              <a:fillRect/>
            </a:stretch>
          </p:blipFill>
          <p:spPr>
            <a:xfrm>
              <a:off x="470139" y="5886534"/>
              <a:ext cx="593182" cy="593182"/>
            </a:xfrm>
            <a:prstGeom prst="rect">
              <a:avLst/>
            </a:prstGeom>
          </p:spPr>
        </p:pic>
      </p:grpSp>
      <p:sp>
        <p:nvSpPr>
          <p:cNvPr id="95" name="Text Placeholder 14">
            <a:extLst>
              <a:ext uri="{FF2B5EF4-FFF2-40B4-BE49-F238E27FC236}">
                <a16:creationId xmlns:a16="http://schemas.microsoft.com/office/drawing/2014/main" id="{B0626BFE-D45F-6D4A-9028-CF6404EC41C2}"/>
              </a:ext>
            </a:extLst>
          </p:cNvPr>
          <p:cNvSpPr>
            <a:spLocks noGrp="1"/>
          </p:cNvSpPr>
          <p:nvPr userDrawn="1">
            <p:ph type="body" sz="quarter" idx="28"/>
          </p:nvPr>
        </p:nvSpPr>
        <p:spPr>
          <a:xfrm>
            <a:off x="0" y="1479337"/>
            <a:ext cx="12192000"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8" name="Text Placeholder 14">
            <a:extLst>
              <a:ext uri="{FF2B5EF4-FFF2-40B4-BE49-F238E27FC236}">
                <a16:creationId xmlns:a16="http://schemas.microsoft.com/office/drawing/2014/main" id="{80C71642-FD69-124B-A7D8-84E1E1458710}"/>
              </a:ext>
            </a:extLst>
          </p:cNvPr>
          <p:cNvSpPr>
            <a:spLocks noGrp="1"/>
          </p:cNvSpPr>
          <p:nvPr>
            <p:ph type="body" sz="quarter" idx="29"/>
          </p:nvPr>
        </p:nvSpPr>
        <p:spPr>
          <a:xfrm>
            <a:off x="0" y="2102473"/>
            <a:ext cx="12192000"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62" name="Text Placeholder 14">
            <a:extLst>
              <a:ext uri="{FF2B5EF4-FFF2-40B4-BE49-F238E27FC236}">
                <a16:creationId xmlns:a16="http://schemas.microsoft.com/office/drawing/2014/main" id="{98CAD443-1717-4E46-A662-0794B0E11C83}"/>
              </a:ext>
            </a:extLst>
          </p:cNvPr>
          <p:cNvSpPr>
            <a:spLocks noGrp="1"/>
          </p:cNvSpPr>
          <p:nvPr>
            <p:ph type="body" sz="quarter" idx="30"/>
          </p:nvPr>
        </p:nvSpPr>
        <p:spPr>
          <a:xfrm>
            <a:off x="0" y="2736423"/>
            <a:ext cx="12192000"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63" name="Text Placeholder 14">
            <a:extLst>
              <a:ext uri="{FF2B5EF4-FFF2-40B4-BE49-F238E27FC236}">
                <a16:creationId xmlns:a16="http://schemas.microsoft.com/office/drawing/2014/main" id="{083758DF-20F7-F84E-9452-8D4B6268927A}"/>
              </a:ext>
            </a:extLst>
          </p:cNvPr>
          <p:cNvSpPr>
            <a:spLocks noGrp="1"/>
          </p:cNvSpPr>
          <p:nvPr>
            <p:ph type="body" sz="quarter" idx="31"/>
          </p:nvPr>
        </p:nvSpPr>
        <p:spPr>
          <a:xfrm>
            <a:off x="-2" y="3359559"/>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64" name="Text Placeholder 14">
            <a:extLst>
              <a:ext uri="{FF2B5EF4-FFF2-40B4-BE49-F238E27FC236}">
                <a16:creationId xmlns:a16="http://schemas.microsoft.com/office/drawing/2014/main" id="{EAF3A61A-9439-D942-AE48-10067E1AC0C4}"/>
              </a:ext>
            </a:extLst>
          </p:cNvPr>
          <p:cNvSpPr>
            <a:spLocks noGrp="1"/>
          </p:cNvSpPr>
          <p:nvPr>
            <p:ph type="body" sz="quarter" idx="32"/>
          </p:nvPr>
        </p:nvSpPr>
        <p:spPr>
          <a:xfrm>
            <a:off x="-2" y="3994942"/>
            <a:ext cx="12192000"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65" name="Text Placeholder 14">
            <a:extLst>
              <a:ext uri="{FF2B5EF4-FFF2-40B4-BE49-F238E27FC236}">
                <a16:creationId xmlns:a16="http://schemas.microsoft.com/office/drawing/2014/main" id="{E860391C-5DBF-A746-B18E-8CFB02AA1BD2}"/>
              </a:ext>
            </a:extLst>
          </p:cNvPr>
          <p:cNvSpPr>
            <a:spLocks noGrp="1"/>
          </p:cNvSpPr>
          <p:nvPr>
            <p:ph type="body" sz="quarter" idx="33"/>
          </p:nvPr>
        </p:nvSpPr>
        <p:spPr>
          <a:xfrm>
            <a:off x="-2" y="4618078"/>
            <a:ext cx="12192000"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66" name="Text Placeholder 14">
            <a:extLst>
              <a:ext uri="{FF2B5EF4-FFF2-40B4-BE49-F238E27FC236}">
                <a16:creationId xmlns:a16="http://schemas.microsoft.com/office/drawing/2014/main" id="{6D5A393C-8F36-F64E-8B09-278B6D411A43}"/>
              </a:ext>
            </a:extLst>
          </p:cNvPr>
          <p:cNvSpPr>
            <a:spLocks noGrp="1"/>
          </p:cNvSpPr>
          <p:nvPr>
            <p:ph type="body" sz="quarter" idx="34"/>
          </p:nvPr>
        </p:nvSpPr>
        <p:spPr>
          <a:xfrm>
            <a:off x="-2" y="5252028"/>
            <a:ext cx="12192000"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67" name="Text Placeholder 14">
            <a:extLst>
              <a:ext uri="{FF2B5EF4-FFF2-40B4-BE49-F238E27FC236}">
                <a16:creationId xmlns:a16="http://schemas.microsoft.com/office/drawing/2014/main" id="{A3E5AAB0-4245-AE4F-886A-93FDCF8B703B}"/>
              </a:ext>
            </a:extLst>
          </p:cNvPr>
          <p:cNvSpPr>
            <a:spLocks noGrp="1"/>
          </p:cNvSpPr>
          <p:nvPr>
            <p:ph type="body" sz="quarter" idx="35"/>
          </p:nvPr>
        </p:nvSpPr>
        <p:spPr>
          <a:xfrm>
            <a:off x="-4" y="5875164"/>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31345825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bered 1–8 (Green) 2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907537"/>
            <a:ext cx="12192000" cy="786702"/>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Triangle 2">
            <a:extLst>
              <a:ext uri="{FF2B5EF4-FFF2-40B4-BE49-F238E27FC236}">
                <a16:creationId xmlns:a16="http://schemas.microsoft.com/office/drawing/2014/main" id="{04DCD9BB-F198-E445-953A-664ED4C94743}"/>
              </a:ext>
            </a:extLst>
          </p:cNvPr>
          <p:cNvSpPr/>
          <p:nvPr userDrawn="1"/>
        </p:nvSpPr>
        <p:spPr>
          <a:xfrm rot="5400000">
            <a:off x="762543" y="1896203"/>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nvGrpSpPr>
          <p:cNvPr id="7" name="Group 6">
            <a:extLst>
              <a:ext uri="{FF2B5EF4-FFF2-40B4-BE49-F238E27FC236}">
                <a16:creationId xmlns:a16="http://schemas.microsoft.com/office/drawing/2014/main" id="{F007A1F2-4606-5241-8840-4ADD9F6B44AD}"/>
              </a:ext>
            </a:extLst>
          </p:cNvPr>
          <p:cNvGrpSpPr/>
          <p:nvPr userDrawn="1"/>
        </p:nvGrpSpPr>
        <p:grpSpPr>
          <a:xfrm>
            <a:off x="433470" y="2344516"/>
            <a:ext cx="11372276" cy="593182"/>
            <a:chOff x="433470" y="2344516"/>
            <a:chExt cx="11372276" cy="593182"/>
          </a:xfrm>
        </p:grpSpPr>
        <p:sp>
          <p:nvSpPr>
            <p:cNvPr id="50" name="Rounded Rectangle 49">
              <a:extLst>
                <a:ext uri="{FF2B5EF4-FFF2-40B4-BE49-F238E27FC236}">
                  <a16:creationId xmlns:a16="http://schemas.microsoft.com/office/drawing/2014/main" id="{14E992BF-E637-D247-8067-3715A0D6F7D3}"/>
                </a:ext>
              </a:extLst>
            </p:cNvPr>
            <p:cNvSpPr/>
            <p:nvPr userDrawn="1"/>
          </p:nvSpPr>
          <p:spPr>
            <a:xfrm>
              <a:off x="1347738" y="2395288"/>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893892E4-BA8D-7C46-A6FD-2BCE8DA1AC5A}"/>
                </a:ext>
              </a:extLst>
            </p:cNvPr>
            <p:cNvSpPr/>
            <p:nvPr userDrawn="1"/>
          </p:nvSpPr>
          <p:spPr>
            <a:xfrm>
              <a:off x="433470" y="2373017"/>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2" name="Triangle 51">
              <a:extLst>
                <a:ext uri="{FF2B5EF4-FFF2-40B4-BE49-F238E27FC236}">
                  <a16:creationId xmlns:a16="http://schemas.microsoft.com/office/drawing/2014/main" id="{99887789-8D58-F843-8342-FB6E22F3BB6A}"/>
                </a:ext>
              </a:extLst>
            </p:cNvPr>
            <p:cNvSpPr/>
            <p:nvPr userDrawn="1"/>
          </p:nvSpPr>
          <p:spPr>
            <a:xfrm rot="5400000">
              <a:off x="762543" y="2484237"/>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53" name="Picture 52">
              <a:extLst>
                <a:ext uri="{FF2B5EF4-FFF2-40B4-BE49-F238E27FC236}">
                  <a16:creationId xmlns:a16="http://schemas.microsoft.com/office/drawing/2014/main" id="{702662FE-1AB9-5E44-A1AE-4340ADD4D26A}"/>
                </a:ext>
              </a:extLst>
            </p:cNvPr>
            <p:cNvPicPr>
              <a:picLocks noChangeAspect="1"/>
            </p:cNvPicPr>
            <p:nvPr userDrawn="1"/>
          </p:nvPicPr>
          <p:blipFill>
            <a:blip r:embed="rId2"/>
            <a:stretch>
              <a:fillRect/>
            </a:stretch>
          </p:blipFill>
          <p:spPr>
            <a:xfrm>
              <a:off x="473619" y="2344516"/>
              <a:ext cx="593182" cy="593182"/>
            </a:xfrm>
            <a:prstGeom prst="rect">
              <a:avLst/>
            </a:prstGeom>
          </p:spPr>
        </p:pic>
      </p:grpSp>
      <p:grpSp>
        <p:nvGrpSpPr>
          <p:cNvPr id="6" name="Group 5">
            <a:extLst>
              <a:ext uri="{FF2B5EF4-FFF2-40B4-BE49-F238E27FC236}">
                <a16:creationId xmlns:a16="http://schemas.microsoft.com/office/drawing/2014/main" id="{C5BCAAE0-15F6-C541-B0F4-69872AFC1FA6}"/>
              </a:ext>
            </a:extLst>
          </p:cNvPr>
          <p:cNvGrpSpPr/>
          <p:nvPr userDrawn="1"/>
        </p:nvGrpSpPr>
        <p:grpSpPr>
          <a:xfrm>
            <a:off x="433470" y="1758964"/>
            <a:ext cx="11372276" cy="593182"/>
            <a:chOff x="433470" y="1758964"/>
            <a:chExt cx="11372276" cy="593182"/>
          </a:xfrm>
        </p:grpSpPr>
        <p:sp>
          <p:nvSpPr>
            <p:cNvPr id="25" name="Rounded Rectangle 24">
              <a:extLst>
                <a:ext uri="{FF2B5EF4-FFF2-40B4-BE49-F238E27FC236}">
                  <a16:creationId xmlns:a16="http://schemas.microsoft.com/office/drawing/2014/main" id="{3967104F-9567-8441-A8DD-D8DE67C5D45E}"/>
                </a:ext>
              </a:extLst>
            </p:cNvPr>
            <p:cNvSpPr/>
            <p:nvPr userDrawn="1"/>
          </p:nvSpPr>
          <p:spPr>
            <a:xfrm>
              <a:off x="1347738" y="1807254"/>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E152BC78-432D-034A-BDA5-DAB6F70360EC}"/>
                </a:ext>
              </a:extLst>
            </p:cNvPr>
            <p:cNvSpPr/>
            <p:nvPr userDrawn="1"/>
          </p:nvSpPr>
          <p:spPr>
            <a:xfrm>
              <a:off x="433470" y="1784983"/>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1" name="Picture 130">
              <a:extLst>
                <a:ext uri="{FF2B5EF4-FFF2-40B4-BE49-F238E27FC236}">
                  <a16:creationId xmlns:a16="http://schemas.microsoft.com/office/drawing/2014/main" id="{705F3A03-ECD5-354F-A468-1C7D931046FA}"/>
                </a:ext>
              </a:extLst>
            </p:cNvPr>
            <p:cNvPicPr>
              <a:picLocks noChangeAspect="1"/>
            </p:cNvPicPr>
            <p:nvPr userDrawn="1"/>
          </p:nvPicPr>
          <p:blipFill>
            <a:blip r:embed="rId3"/>
            <a:stretch>
              <a:fillRect/>
            </a:stretch>
          </p:blipFill>
          <p:spPr>
            <a:xfrm>
              <a:off x="511719" y="1758964"/>
              <a:ext cx="593182" cy="593182"/>
            </a:xfrm>
            <a:prstGeom prst="rect">
              <a:avLst/>
            </a:prstGeom>
          </p:spPr>
        </p:pic>
      </p:grpSp>
      <p:grpSp>
        <p:nvGrpSpPr>
          <p:cNvPr id="12" name="Group 11">
            <a:extLst>
              <a:ext uri="{FF2B5EF4-FFF2-40B4-BE49-F238E27FC236}">
                <a16:creationId xmlns:a16="http://schemas.microsoft.com/office/drawing/2014/main" id="{31CE1006-2596-7048-847F-49A2FF74D126}"/>
              </a:ext>
            </a:extLst>
          </p:cNvPr>
          <p:cNvGrpSpPr/>
          <p:nvPr userDrawn="1"/>
        </p:nvGrpSpPr>
        <p:grpSpPr>
          <a:xfrm>
            <a:off x="433470" y="2939756"/>
            <a:ext cx="11372276" cy="593182"/>
            <a:chOff x="433470" y="2939756"/>
            <a:chExt cx="11372276" cy="593182"/>
          </a:xfrm>
        </p:grpSpPr>
        <p:sp>
          <p:nvSpPr>
            <p:cNvPr id="55" name="Rounded Rectangle 54">
              <a:extLst>
                <a:ext uri="{FF2B5EF4-FFF2-40B4-BE49-F238E27FC236}">
                  <a16:creationId xmlns:a16="http://schemas.microsoft.com/office/drawing/2014/main" id="{C550C9F4-93A7-AB4E-A14D-3A9A1D1335E3}"/>
                </a:ext>
              </a:extLst>
            </p:cNvPr>
            <p:cNvSpPr/>
            <p:nvPr userDrawn="1"/>
          </p:nvSpPr>
          <p:spPr>
            <a:xfrm>
              <a:off x="1347738" y="2999760"/>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EF4D6718-E1BB-3F4F-AFEA-A4104B6D2B2F}"/>
                </a:ext>
              </a:extLst>
            </p:cNvPr>
            <p:cNvGrpSpPr/>
            <p:nvPr userDrawn="1"/>
          </p:nvGrpSpPr>
          <p:grpSpPr>
            <a:xfrm>
              <a:off x="433470" y="2939756"/>
              <a:ext cx="758824" cy="593182"/>
              <a:chOff x="433470" y="2939756"/>
              <a:chExt cx="758824" cy="593182"/>
            </a:xfrm>
          </p:grpSpPr>
          <p:sp>
            <p:nvSpPr>
              <p:cNvPr id="56" name="Rounded Rectangle 55">
                <a:extLst>
                  <a:ext uri="{FF2B5EF4-FFF2-40B4-BE49-F238E27FC236}">
                    <a16:creationId xmlns:a16="http://schemas.microsoft.com/office/drawing/2014/main" id="{2690A374-AB9B-C143-8F58-DEF98F333C23}"/>
                  </a:ext>
                </a:extLst>
              </p:cNvPr>
              <p:cNvSpPr/>
              <p:nvPr userDrawn="1"/>
            </p:nvSpPr>
            <p:spPr>
              <a:xfrm>
                <a:off x="433470" y="2977489"/>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7" name="Triangle 56">
                <a:extLst>
                  <a:ext uri="{FF2B5EF4-FFF2-40B4-BE49-F238E27FC236}">
                    <a16:creationId xmlns:a16="http://schemas.microsoft.com/office/drawing/2014/main" id="{F0453CD4-2EFA-CC4C-93D7-CB7D9D81AC2A}"/>
                  </a:ext>
                </a:extLst>
              </p:cNvPr>
              <p:cNvSpPr/>
              <p:nvPr userDrawn="1"/>
            </p:nvSpPr>
            <p:spPr>
              <a:xfrm rot="5400000">
                <a:off x="762543" y="3088709"/>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2" name="Picture 131">
                <a:extLst>
                  <a:ext uri="{FF2B5EF4-FFF2-40B4-BE49-F238E27FC236}">
                    <a16:creationId xmlns:a16="http://schemas.microsoft.com/office/drawing/2014/main" id="{3090F85D-D7F5-0D4C-A3D7-557E9D4ABCA4}"/>
                  </a:ext>
                </a:extLst>
              </p:cNvPr>
              <p:cNvPicPr>
                <a:picLocks noChangeAspect="1"/>
              </p:cNvPicPr>
              <p:nvPr userDrawn="1"/>
            </p:nvPicPr>
            <p:blipFill>
              <a:blip r:embed="rId4"/>
              <a:stretch>
                <a:fillRect/>
              </a:stretch>
            </p:blipFill>
            <p:spPr>
              <a:xfrm>
                <a:off x="478510" y="2939756"/>
                <a:ext cx="593182" cy="593182"/>
              </a:xfrm>
              <a:prstGeom prst="rect">
                <a:avLst/>
              </a:prstGeom>
            </p:spPr>
          </p:pic>
        </p:grpSp>
      </p:grpSp>
      <p:grpSp>
        <p:nvGrpSpPr>
          <p:cNvPr id="10" name="Group 9">
            <a:extLst>
              <a:ext uri="{FF2B5EF4-FFF2-40B4-BE49-F238E27FC236}">
                <a16:creationId xmlns:a16="http://schemas.microsoft.com/office/drawing/2014/main" id="{CBA99A51-7925-9840-9F3B-7AA1155DBDDC}"/>
              </a:ext>
            </a:extLst>
          </p:cNvPr>
          <p:cNvGrpSpPr/>
          <p:nvPr userDrawn="1"/>
        </p:nvGrpSpPr>
        <p:grpSpPr>
          <a:xfrm>
            <a:off x="433470" y="3536937"/>
            <a:ext cx="11372276" cy="593182"/>
            <a:chOff x="433470" y="3536937"/>
            <a:chExt cx="11372276" cy="593182"/>
          </a:xfrm>
        </p:grpSpPr>
        <p:sp>
          <p:nvSpPr>
            <p:cNvPr id="59" name="Rounded Rectangle 58">
              <a:extLst>
                <a:ext uri="{FF2B5EF4-FFF2-40B4-BE49-F238E27FC236}">
                  <a16:creationId xmlns:a16="http://schemas.microsoft.com/office/drawing/2014/main" id="{85D01222-FCDE-5E4A-B06A-738F69E10597}"/>
                </a:ext>
              </a:extLst>
            </p:cNvPr>
            <p:cNvSpPr/>
            <p:nvPr userDrawn="1"/>
          </p:nvSpPr>
          <p:spPr>
            <a:xfrm>
              <a:off x="1347738" y="3587794"/>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2D76ECE0-E227-B247-A852-883CB992AA3B}"/>
                </a:ext>
              </a:extLst>
            </p:cNvPr>
            <p:cNvSpPr/>
            <p:nvPr userDrawn="1"/>
          </p:nvSpPr>
          <p:spPr>
            <a:xfrm>
              <a:off x="433470" y="3565523"/>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61" name="Triangle 60">
              <a:extLst>
                <a:ext uri="{FF2B5EF4-FFF2-40B4-BE49-F238E27FC236}">
                  <a16:creationId xmlns:a16="http://schemas.microsoft.com/office/drawing/2014/main" id="{E8CD75C6-5876-C845-A0D1-5891AE04D10E}"/>
                </a:ext>
              </a:extLst>
            </p:cNvPr>
            <p:cNvSpPr/>
            <p:nvPr userDrawn="1"/>
          </p:nvSpPr>
          <p:spPr>
            <a:xfrm rot="5400000">
              <a:off x="762543" y="3676743"/>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3" name="Picture 132">
              <a:extLst>
                <a:ext uri="{FF2B5EF4-FFF2-40B4-BE49-F238E27FC236}">
                  <a16:creationId xmlns:a16="http://schemas.microsoft.com/office/drawing/2014/main" id="{FA24481B-E774-DA42-9A86-356772355331}"/>
                </a:ext>
              </a:extLst>
            </p:cNvPr>
            <p:cNvPicPr>
              <a:picLocks noChangeAspect="1"/>
            </p:cNvPicPr>
            <p:nvPr userDrawn="1"/>
          </p:nvPicPr>
          <p:blipFill>
            <a:blip r:embed="rId5"/>
            <a:stretch>
              <a:fillRect/>
            </a:stretch>
          </p:blipFill>
          <p:spPr>
            <a:xfrm>
              <a:off x="466219" y="3536937"/>
              <a:ext cx="593182" cy="593182"/>
            </a:xfrm>
            <a:prstGeom prst="rect">
              <a:avLst/>
            </a:prstGeom>
          </p:spPr>
        </p:pic>
      </p:grpSp>
      <p:grpSp>
        <p:nvGrpSpPr>
          <p:cNvPr id="13" name="Group 12">
            <a:extLst>
              <a:ext uri="{FF2B5EF4-FFF2-40B4-BE49-F238E27FC236}">
                <a16:creationId xmlns:a16="http://schemas.microsoft.com/office/drawing/2014/main" id="{7C394D1F-CD15-914B-9BE7-061B33DA43E7}"/>
              </a:ext>
            </a:extLst>
          </p:cNvPr>
          <p:cNvGrpSpPr/>
          <p:nvPr userDrawn="1"/>
        </p:nvGrpSpPr>
        <p:grpSpPr>
          <a:xfrm>
            <a:off x="433470" y="4146280"/>
            <a:ext cx="11372276" cy="593182"/>
            <a:chOff x="433470" y="4146280"/>
            <a:chExt cx="11372276" cy="593182"/>
          </a:xfrm>
        </p:grpSpPr>
        <p:sp>
          <p:nvSpPr>
            <p:cNvPr id="90" name="Rounded Rectangle 89">
              <a:extLst>
                <a:ext uri="{FF2B5EF4-FFF2-40B4-BE49-F238E27FC236}">
                  <a16:creationId xmlns:a16="http://schemas.microsoft.com/office/drawing/2014/main" id="{7DFCFA17-8B84-2943-BB2D-B881C30F8955}"/>
                </a:ext>
              </a:extLst>
            </p:cNvPr>
            <p:cNvSpPr/>
            <p:nvPr userDrawn="1"/>
          </p:nvSpPr>
          <p:spPr>
            <a:xfrm>
              <a:off x="1347738" y="4186753"/>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18125871-4103-4349-8674-A8356E9C2381}"/>
                </a:ext>
              </a:extLst>
            </p:cNvPr>
            <p:cNvSpPr/>
            <p:nvPr userDrawn="1"/>
          </p:nvSpPr>
          <p:spPr>
            <a:xfrm>
              <a:off x="433470" y="4164482"/>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02" name="Triangle 101">
              <a:extLst>
                <a:ext uri="{FF2B5EF4-FFF2-40B4-BE49-F238E27FC236}">
                  <a16:creationId xmlns:a16="http://schemas.microsoft.com/office/drawing/2014/main" id="{15E19D36-AC98-2842-9806-8816E6220DAC}"/>
                </a:ext>
              </a:extLst>
            </p:cNvPr>
            <p:cNvSpPr/>
            <p:nvPr userDrawn="1"/>
          </p:nvSpPr>
          <p:spPr>
            <a:xfrm rot="5400000">
              <a:off x="762543" y="4275702"/>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4" name="Picture 133">
              <a:extLst>
                <a:ext uri="{FF2B5EF4-FFF2-40B4-BE49-F238E27FC236}">
                  <a16:creationId xmlns:a16="http://schemas.microsoft.com/office/drawing/2014/main" id="{120E46D6-3F71-A24E-851B-E6E45B045A3B}"/>
                </a:ext>
              </a:extLst>
            </p:cNvPr>
            <p:cNvPicPr>
              <a:picLocks noChangeAspect="1"/>
            </p:cNvPicPr>
            <p:nvPr userDrawn="1"/>
          </p:nvPicPr>
          <p:blipFill>
            <a:blip r:embed="rId6"/>
            <a:stretch>
              <a:fillRect/>
            </a:stretch>
          </p:blipFill>
          <p:spPr>
            <a:xfrm>
              <a:off x="466219" y="4146280"/>
              <a:ext cx="593182" cy="593182"/>
            </a:xfrm>
            <a:prstGeom prst="rect">
              <a:avLst/>
            </a:prstGeom>
          </p:spPr>
        </p:pic>
      </p:grpSp>
      <p:grpSp>
        <p:nvGrpSpPr>
          <p:cNvPr id="15" name="Group 14">
            <a:extLst>
              <a:ext uri="{FF2B5EF4-FFF2-40B4-BE49-F238E27FC236}">
                <a16:creationId xmlns:a16="http://schemas.microsoft.com/office/drawing/2014/main" id="{859379B5-A36D-BC47-86E8-0B1F656CA7C7}"/>
              </a:ext>
            </a:extLst>
          </p:cNvPr>
          <p:cNvGrpSpPr/>
          <p:nvPr userDrawn="1"/>
        </p:nvGrpSpPr>
        <p:grpSpPr>
          <a:xfrm>
            <a:off x="433470" y="4724202"/>
            <a:ext cx="11372276" cy="593182"/>
            <a:chOff x="433470" y="4724202"/>
            <a:chExt cx="11372276" cy="593182"/>
          </a:xfrm>
        </p:grpSpPr>
        <p:sp>
          <p:nvSpPr>
            <p:cNvPr id="112" name="Rounded Rectangle 111">
              <a:extLst>
                <a:ext uri="{FF2B5EF4-FFF2-40B4-BE49-F238E27FC236}">
                  <a16:creationId xmlns:a16="http://schemas.microsoft.com/office/drawing/2014/main" id="{4883B212-7F32-C344-9122-EEB4EFA309CE}"/>
                </a:ext>
              </a:extLst>
            </p:cNvPr>
            <p:cNvSpPr/>
            <p:nvPr userDrawn="1"/>
          </p:nvSpPr>
          <p:spPr>
            <a:xfrm>
              <a:off x="1347738" y="4774787"/>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ed Rectangle 120">
              <a:extLst>
                <a:ext uri="{FF2B5EF4-FFF2-40B4-BE49-F238E27FC236}">
                  <a16:creationId xmlns:a16="http://schemas.microsoft.com/office/drawing/2014/main" id="{E82AB0C8-91E9-E146-9EC9-26C3E745D35C}"/>
                </a:ext>
              </a:extLst>
            </p:cNvPr>
            <p:cNvSpPr/>
            <p:nvPr userDrawn="1"/>
          </p:nvSpPr>
          <p:spPr>
            <a:xfrm>
              <a:off x="433470" y="4752516"/>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22" name="Triangle 121">
              <a:extLst>
                <a:ext uri="{FF2B5EF4-FFF2-40B4-BE49-F238E27FC236}">
                  <a16:creationId xmlns:a16="http://schemas.microsoft.com/office/drawing/2014/main" id="{F23E1A5A-EDD3-8B4B-A51F-13FF736623BA}"/>
                </a:ext>
              </a:extLst>
            </p:cNvPr>
            <p:cNvSpPr/>
            <p:nvPr userDrawn="1"/>
          </p:nvSpPr>
          <p:spPr>
            <a:xfrm rot="5400000">
              <a:off x="762543" y="4863736"/>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5" name="Picture 134">
              <a:extLst>
                <a:ext uri="{FF2B5EF4-FFF2-40B4-BE49-F238E27FC236}">
                  <a16:creationId xmlns:a16="http://schemas.microsoft.com/office/drawing/2014/main" id="{9875C2ED-B19D-C442-A98D-B945280CC524}"/>
                </a:ext>
              </a:extLst>
            </p:cNvPr>
            <p:cNvPicPr>
              <a:picLocks noChangeAspect="1"/>
            </p:cNvPicPr>
            <p:nvPr userDrawn="1"/>
          </p:nvPicPr>
          <p:blipFill>
            <a:blip r:embed="rId7"/>
            <a:stretch>
              <a:fillRect/>
            </a:stretch>
          </p:blipFill>
          <p:spPr>
            <a:xfrm>
              <a:off x="466219" y="4724202"/>
              <a:ext cx="593182" cy="593182"/>
            </a:xfrm>
            <a:prstGeom prst="rect">
              <a:avLst/>
            </a:prstGeom>
          </p:spPr>
        </p:pic>
      </p:grpSp>
      <p:grpSp>
        <p:nvGrpSpPr>
          <p:cNvPr id="18" name="Group 17">
            <a:extLst>
              <a:ext uri="{FF2B5EF4-FFF2-40B4-BE49-F238E27FC236}">
                <a16:creationId xmlns:a16="http://schemas.microsoft.com/office/drawing/2014/main" id="{E0F7D02E-A166-9845-BA1B-45E919412134}"/>
              </a:ext>
            </a:extLst>
          </p:cNvPr>
          <p:cNvGrpSpPr/>
          <p:nvPr userDrawn="1"/>
        </p:nvGrpSpPr>
        <p:grpSpPr>
          <a:xfrm>
            <a:off x="433470" y="5302908"/>
            <a:ext cx="11372276" cy="593182"/>
            <a:chOff x="433470" y="5302908"/>
            <a:chExt cx="11372276" cy="593182"/>
          </a:xfrm>
        </p:grpSpPr>
        <p:sp>
          <p:nvSpPr>
            <p:cNvPr id="124" name="Rounded Rectangle 123">
              <a:extLst>
                <a:ext uri="{FF2B5EF4-FFF2-40B4-BE49-F238E27FC236}">
                  <a16:creationId xmlns:a16="http://schemas.microsoft.com/office/drawing/2014/main" id="{0CB7EDBD-2F39-8C47-AB22-08B81785AF6A}"/>
                </a:ext>
              </a:extLst>
            </p:cNvPr>
            <p:cNvSpPr/>
            <p:nvPr userDrawn="1"/>
          </p:nvSpPr>
          <p:spPr>
            <a:xfrm>
              <a:off x="1347738" y="5353859"/>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ounded Rectangle 124">
              <a:extLst>
                <a:ext uri="{FF2B5EF4-FFF2-40B4-BE49-F238E27FC236}">
                  <a16:creationId xmlns:a16="http://schemas.microsoft.com/office/drawing/2014/main" id="{2F1FA59B-9631-9F49-A4BC-06B0D5CD37ED}"/>
                </a:ext>
              </a:extLst>
            </p:cNvPr>
            <p:cNvSpPr/>
            <p:nvPr userDrawn="1"/>
          </p:nvSpPr>
          <p:spPr>
            <a:xfrm>
              <a:off x="433470" y="5331588"/>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26" name="Triangle 125">
              <a:extLst>
                <a:ext uri="{FF2B5EF4-FFF2-40B4-BE49-F238E27FC236}">
                  <a16:creationId xmlns:a16="http://schemas.microsoft.com/office/drawing/2014/main" id="{6F2F12F7-CFB5-064D-AA5D-3D506F2E9828}"/>
                </a:ext>
              </a:extLst>
            </p:cNvPr>
            <p:cNvSpPr/>
            <p:nvPr userDrawn="1"/>
          </p:nvSpPr>
          <p:spPr>
            <a:xfrm rot="5400000">
              <a:off x="762543" y="5442808"/>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6" name="Picture 135">
              <a:extLst>
                <a:ext uri="{FF2B5EF4-FFF2-40B4-BE49-F238E27FC236}">
                  <a16:creationId xmlns:a16="http://schemas.microsoft.com/office/drawing/2014/main" id="{2FA59EBF-B902-4E43-9F38-DFBCB816AE80}"/>
                </a:ext>
              </a:extLst>
            </p:cNvPr>
            <p:cNvPicPr>
              <a:picLocks noChangeAspect="1"/>
            </p:cNvPicPr>
            <p:nvPr userDrawn="1"/>
          </p:nvPicPr>
          <p:blipFill>
            <a:blip r:embed="rId8"/>
            <a:stretch>
              <a:fillRect/>
            </a:stretch>
          </p:blipFill>
          <p:spPr>
            <a:xfrm>
              <a:off x="491619" y="5302908"/>
              <a:ext cx="593182" cy="593182"/>
            </a:xfrm>
            <a:prstGeom prst="rect">
              <a:avLst/>
            </a:prstGeom>
          </p:spPr>
        </p:pic>
      </p:grpSp>
      <p:grpSp>
        <p:nvGrpSpPr>
          <p:cNvPr id="19" name="Group 18">
            <a:extLst>
              <a:ext uri="{FF2B5EF4-FFF2-40B4-BE49-F238E27FC236}">
                <a16:creationId xmlns:a16="http://schemas.microsoft.com/office/drawing/2014/main" id="{814A4B3D-007D-D84D-9D74-3CE5181A50AD}"/>
              </a:ext>
            </a:extLst>
          </p:cNvPr>
          <p:cNvGrpSpPr/>
          <p:nvPr userDrawn="1"/>
        </p:nvGrpSpPr>
        <p:grpSpPr>
          <a:xfrm>
            <a:off x="433470" y="5899234"/>
            <a:ext cx="11372276" cy="593182"/>
            <a:chOff x="433470" y="5886534"/>
            <a:chExt cx="11372276" cy="593182"/>
          </a:xfrm>
        </p:grpSpPr>
        <p:sp>
          <p:nvSpPr>
            <p:cNvPr id="128" name="Rounded Rectangle 127">
              <a:extLst>
                <a:ext uri="{FF2B5EF4-FFF2-40B4-BE49-F238E27FC236}">
                  <a16:creationId xmlns:a16="http://schemas.microsoft.com/office/drawing/2014/main" id="{645C9D7D-D14C-9142-ADBA-2282D118C16E}"/>
                </a:ext>
              </a:extLst>
            </p:cNvPr>
            <p:cNvSpPr/>
            <p:nvPr userDrawn="1"/>
          </p:nvSpPr>
          <p:spPr>
            <a:xfrm>
              <a:off x="1347738" y="5941893"/>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a:extLst>
                <a:ext uri="{FF2B5EF4-FFF2-40B4-BE49-F238E27FC236}">
                  <a16:creationId xmlns:a16="http://schemas.microsoft.com/office/drawing/2014/main" id="{416A3D4C-64D6-DA44-ABAD-CFBA24571DAF}"/>
                </a:ext>
              </a:extLst>
            </p:cNvPr>
            <p:cNvSpPr/>
            <p:nvPr userDrawn="1"/>
          </p:nvSpPr>
          <p:spPr>
            <a:xfrm>
              <a:off x="433470" y="5919622"/>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30" name="Triangle 129">
              <a:extLst>
                <a:ext uri="{FF2B5EF4-FFF2-40B4-BE49-F238E27FC236}">
                  <a16:creationId xmlns:a16="http://schemas.microsoft.com/office/drawing/2014/main" id="{467DDB24-440B-544E-B836-80DF6FD12C10}"/>
                </a:ext>
              </a:extLst>
            </p:cNvPr>
            <p:cNvSpPr/>
            <p:nvPr userDrawn="1"/>
          </p:nvSpPr>
          <p:spPr>
            <a:xfrm rot="5400000">
              <a:off x="762543" y="6030842"/>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7" name="Picture 136">
              <a:extLst>
                <a:ext uri="{FF2B5EF4-FFF2-40B4-BE49-F238E27FC236}">
                  <a16:creationId xmlns:a16="http://schemas.microsoft.com/office/drawing/2014/main" id="{FD9E7A3B-E8C6-594F-9713-F2BB109030D7}"/>
                </a:ext>
              </a:extLst>
            </p:cNvPr>
            <p:cNvPicPr>
              <a:picLocks noChangeAspect="1"/>
            </p:cNvPicPr>
            <p:nvPr userDrawn="1"/>
          </p:nvPicPr>
          <p:blipFill>
            <a:blip r:embed="rId9"/>
            <a:stretch>
              <a:fillRect/>
            </a:stretch>
          </p:blipFill>
          <p:spPr>
            <a:xfrm>
              <a:off x="470139" y="5886534"/>
              <a:ext cx="593182" cy="593182"/>
            </a:xfrm>
            <a:prstGeom prst="rect">
              <a:avLst/>
            </a:prstGeom>
          </p:spPr>
        </p:pic>
      </p:grpSp>
      <p:sp>
        <p:nvSpPr>
          <p:cNvPr id="95" name="Text Placeholder 14">
            <a:extLst>
              <a:ext uri="{FF2B5EF4-FFF2-40B4-BE49-F238E27FC236}">
                <a16:creationId xmlns:a16="http://schemas.microsoft.com/office/drawing/2014/main" id="{B0626BFE-D45F-6D4A-9028-CF6404EC41C2}"/>
              </a:ext>
            </a:extLst>
          </p:cNvPr>
          <p:cNvSpPr>
            <a:spLocks noGrp="1"/>
          </p:cNvSpPr>
          <p:nvPr userDrawn="1">
            <p:ph type="body" sz="quarter" idx="28"/>
          </p:nvPr>
        </p:nvSpPr>
        <p:spPr>
          <a:xfrm>
            <a:off x="0" y="1808785"/>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8" name="Text Placeholder 14">
            <a:extLst>
              <a:ext uri="{FF2B5EF4-FFF2-40B4-BE49-F238E27FC236}">
                <a16:creationId xmlns:a16="http://schemas.microsoft.com/office/drawing/2014/main" id="{4033DEF4-ECB7-B24F-ABAA-C8A5B56C5E66}"/>
              </a:ext>
            </a:extLst>
          </p:cNvPr>
          <p:cNvSpPr>
            <a:spLocks noGrp="1"/>
          </p:cNvSpPr>
          <p:nvPr>
            <p:ph type="body" sz="quarter" idx="29"/>
          </p:nvPr>
        </p:nvSpPr>
        <p:spPr>
          <a:xfrm>
            <a:off x="0" y="2406213"/>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9" name="Text Placeholder 14">
            <a:extLst>
              <a:ext uri="{FF2B5EF4-FFF2-40B4-BE49-F238E27FC236}">
                <a16:creationId xmlns:a16="http://schemas.microsoft.com/office/drawing/2014/main" id="{C534F679-B8A2-8840-A558-9294190712B6}"/>
              </a:ext>
            </a:extLst>
          </p:cNvPr>
          <p:cNvSpPr>
            <a:spLocks noGrp="1"/>
          </p:cNvSpPr>
          <p:nvPr>
            <p:ph type="body" sz="quarter" idx="30"/>
          </p:nvPr>
        </p:nvSpPr>
        <p:spPr>
          <a:xfrm>
            <a:off x="0" y="3002033"/>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0" name="Text Placeholder 14">
            <a:extLst>
              <a:ext uri="{FF2B5EF4-FFF2-40B4-BE49-F238E27FC236}">
                <a16:creationId xmlns:a16="http://schemas.microsoft.com/office/drawing/2014/main" id="{FB151371-3320-5143-97B2-F53563BA88FD}"/>
              </a:ext>
            </a:extLst>
          </p:cNvPr>
          <p:cNvSpPr>
            <a:spLocks noGrp="1"/>
          </p:cNvSpPr>
          <p:nvPr>
            <p:ph type="body" sz="quarter" idx="31"/>
          </p:nvPr>
        </p:nvSpPr>
        <p:spPr>
          <a:xfrm>
            <a:off x="-2" y="3598443"/>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1" name="Text Placeholder 14">
            <a:extLst>
              <a:ext uri="{FF2B5EF4-FFF2-40B4-BE49-F238E27FC236}">
                <a16:creationId xmlns:a16="http://schemas.microsoft.com/office/drawing/2014/main" id="{2D33E2F4-2980-9C4E-B430-375C841D0BD8}"/>
              </a:ext>
            </a:extLst>
          </p:cNvPr>
          <p:cNvSpPr>
            <a:spLocks noGrp="1"/>
          </p:cNvSpPr>
          <p:nvPr>
            <p:ph type="body" sz="quarter" idx="32"/>
          </p:nvPr>
        </p:nvSpPr>
        <p:spPr>
          <a:xfrm>
            <a:off x="2" y="4181184"/>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2" name="Text Placeholder 14">
            <a:extLst>
              <a:ext uri="{FF2B5EF4-FFF2-40B4-BE49-F238E27FC236}">
                <a16:creationId xmlns:a16="http://schemas.microsoft.com/office/drawing/2014/main" id="{4B3B0B96-BFBD-CD4D-BFDC-1F956006A8B0}"/>
              </a:ext>
            </a:extLst>
          </p:cNvPr>
          <p:cNvSpPr>
            <a:spLocks noGrp="1"/>
          </p:cNvSpPr>
          <p:nvPr>
            <p:ph type="body" sz="quarter" idx="33"/>
          </p:nvPr>
        </p:nvSpPr>
        <p:spPr>
          <a:xfrm>
            <a:off x="2" y="4778612"/>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3" name="Text Placeholder 14">
            <a:extLst>
              <a:ext uri="{FF2B5EF4-FFF2-40B4-BE49-F238E27FC236}">
                <a16:creationId xmlns:a16="http://schemas.microsoft.com/office/drawing/2014/main" id="{33D1B380-6E56-CD45-9B74-D43A4ACDE6C0}"/>
              </a:ext>
            </a:extLst>
          </p:cNvPr>
          <p:cNvSpPr>
            <a:spLocks noGrp="1"/>
          </p:cNvSpPr>
          <p:nvPr>
            <p:ph type="body" sz="quarter" idx="34"/>
          </p:nvPr>
        </p:nvSpPr>
        <p:spPr>
          <a:xfrm>
            <a:off x="2" y="5374432"/>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4" name="Text Placeholder 14">
            <a:extLst>
              <a:ext uri="{FF2B5EF4-FFF2-40B4-BE49-F238E27FC236}">
                <a16:creationId xmlns:a16="http://schemas.microsoft.com/office/drawing/2014/main" id="{B79073A7-C0D3-9A49-8EAB-4FDA7E0C3C49}"/>
              </a:ext>
            </a:extLst>
          </p:cNvPr>
          <p:cNvSpPr>
            <a:spLocks noGrp="1"/>
          </p:cNvSpPr>
          <p:nvPr>
            <p:ph type="body" sz="quarter" idx="35"/>
          </p:nvPr>
        </p:nvSpPr>
        <p:spPr>
          <a:xfrm>
            <a:off x="-2" y="5970842"/>
            <a:ext cx="12192004"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267842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ybersecurit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1692-E8EB-9B48-A3FF-28A1054689CA}"/>
              </a:ext>
            </a:extLst>
          </p:cNvPr>
          <p:cNvSpPr>
            <a:spLocks noGrp="1"/>
          </p:cNvSpPr>
          <p:nvPr>
            <p:ph type="ctrTitle"/>
          </p:nvPr>
        </p:nvSpPr>
        <p:spPr>
          <a:xfrm>
            <a:off x="0" y="2493817"/>
            <a:ext cx="12192000" cy="1925934"/>
          </a:xfrm>
          <a:prstGeom prst="rect">
            <a:avLst/>
          </a:prstGeom>
        </p:spPr>
        <p:txBody>
          <a:bodyPr lIns="3931920" rIns="182880" anchor="t"/>
          <a:lstStyle>
            <a:lvl1pPr algn="l">
              <a:defRPr sz="36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10F6073-9A75-B144-8D7A-F8B4C7D3D962}"/>
              </a:ext>
            </a:extLst>
          </p:cNvPr>
          <p:cNvSpPr>
            <a:spLocks noGrp="1"/>
          </p:cNvSpPr>
          <p:nvPr>
            <p:ph type="subTitle" idx="1"/>
          </p:nvPr>
        </p:nvSpPr>
        <p:spPr>
          <a:xfrm>
            <a:off x="2175163" y="4696691"/>
            <a:ext cx="10016837" cy="387927"/>
          </a:xfrm>
          <a:prstGeom prst="rect">
            <a:avLst/>
          </a:prstGeom>
        </p:spPr>
        <p:txBody>
          <a:bodyPr rIns="731520" anchor="ctr"/>
          <a:lstStyle>
            <a:lvl1pPr marL="0" indent="0" algn="r">
              <a:buNone/>
              <a:defRPr sz="1800" b="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extBox 6">
            <a:extLst>
              <a:ext uri="{FF2B5EF4-FFF2-40B4-BE49-F238E27FC236}">
                <a16:creationId xmlns:a16="http://schemas.microsoft.com/office/drawing/2014/main" id="{9170742F-CE16-8D45-80EC-0CDAE5627D40}"/>
              </a:ext>
            </a:extLst>
          </p:cNvPr>
          <p:cNvSpPr txBox="1"/>
          <p:nvPr userDrawn="1"/>
        </p:nvSpPr>
        <p:spPr>
          <a:xfrm>
            <a:off x="6539346" y="5361558"/>
            <a:ext cx="3602182" cy="461665"/>
          </a:xfrm>
          <a:prstGeom prst="rect">
            <a:avLst/>
          </a:prstGeom>
          <a:noFill/>
        </p:spPr>
        <p:txBody>
          <a:bodyPr wrap="square" rIns="0" rtlCol="0">
            <a:spAutoFit/>
          </a:bodyPr>
          <a:lstStyle/>
          <a:p>
            <a:pPr lvl="1" algn="r" rtl="0"/>
            <a:r>
              <a:rPr lang="en-US" sz="2400" b="1" i="0" u="none" strike="noStrike" kern="1200" dirty="0">
                <a:solidFill>
                  <a:schemeClr val="bg1"/>
                </a:solidFill>
                <a:effectLst/>
                <a:latin typeface="Arial" panose="020B0604020202020204" pitchFamily="34" charset="0"/>
                <a:ea typeface="+mn-ea"/>
                <a:cs typeface="Arial" panose="020B0604020202020204" pitchFamily="34" charset="0"/>
              </a:rPr>
              <a:t>Cybersecurity</a:t>
            </a:r>
            <a:endParaRPr lang="en-US" sz="2400" b="1" dirty="0">
              <a:solidFill>
                <a:schemeClr val="bg1"/>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438985C-D02A-344B-828D-B3A7C8A6DDF0}"/>
              </a:ext>
            </a:extLst>
          </p:cNvPr>
          <p:cNvPicPr>
            <a:picLocks noChangeAspect="1"/>
          </p:cNvPicPr>
          <p:nvPr userDrawn="1"/>
        </p:nvPicPr>
        <p:blipFill>
          <a:blip r:embed="rId2"/>
          <a:stretch>
            <a:fillRect/>
          </a:stretch>
        </p:blipFill>
        <p:spPr>
          <a:xfrm>
            <a:off x="808823" y="1636855"/>
            <a:ext cx="2973468" cy="2211746"/>
          </a:xfrm>
          <a:prstGeom prst="rect">
            <a:avLst/>
          </a:prstGeom>
        </p:spPr>
      </p:pic>
      <p:sp>
        <p:nvSpPr>
          <p:cNvPr id="9" name="Content Placeholder 15">
            <a:extLst>
              <a:ext uri="{FF2B5EF4-FFF2-40B4-BE49-F238E27FC236}">
                <a16:creationId xmlns:a16="http://schemas.microsoft.com/office/drawing/2014/main" id="{80B78F40-4205-B242-B513-44DACE976137}"/>
              </a:ext>
            </a:extLst>
          </p:cNvPr>
          <p:cNvSpPr>
            <a:spLocks noGrp="1"/>
          </p:cNvSpPr>
          <p:nvPr>
            <p:ph sz="quarter" idx="10"/>
          </p:nvPr>
        </p:nvSpPr>
        <p:spPr>
          <a:xfrm>
            <a:off x="424070" y="5823223"/>
            <a:ext cx="11381534" cy="654050"/>
          </a:xfrm>
          <a:prstGeom prst="rect">
            <a:avLst/>
          </a:prstGeom>
        </p:spPr>
        <p:txBody>
          <a:bodyPr rIns="1645920"/>
          <a:lstStyle>
            <a:lvl1pPr marL="0" indent="0" algn="r">
              <a:buFontTx/>
              <a:buNone/>
              <a:defRPr>
                <a:solidFill>
                  <a:schemeClr val="bg1"/>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8050342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Numbered 1–8 (Green) 1 Line Subhead">
    <p:spTree>
      <p:nvGrpSpPr>
        <p:cNvPr id="1" name=""/>
        <p:cNvGrpSpPr/>
        <p:nvPr/>
      </p:nvGrpSpPr>
      <p:grpSpPr>
        <a:xfrm>
          <a:off x="0" y="0"/>
          <a:ext cx="0" cy="0"/>
          <a:chOff x="0" y="0"/>
          <a:chExt cx="0" cy="0"/>
        </a:xfrm>
      </p:grpSpPr>
      <p:sp>
        <p:nvSpPr>
          <p:cNvPr id="87" name="Rounded Rectangle 86">
            <a:extLst>
              <a:ext uri="{FF2B5EF4-FFF2-40B4-BE49-F238E27FC236}">
                <a16:creationId xmlns:a16="http://schemas.microsoft.com/office/drawing/2014/main" id="{E4C56E41-46E3-1444-8DD0-D0099ECD2012}"/>
              </a:ext>
            </a:extLst>
          </p:cNvPr>
          <p:cNvSpPr/>
          <p:nvPr userDrawn="1"/>
        </p:nvSpPr>
        <p:spPr>
          <a:xfrm>
            <a:off x="1347738" y="5886591"/>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143E2113-D620-AB4D-9619-F59247AC526E}"/>
              </a:ext>
            </a:extLst>
          </p:cNvPr>
          <p:cNvGrpSpPr/>
          <p:nvPr userDrawn="1"/>
        </p:nvGrpSpPr>
        <p:grpSpPr>
          <a:xfrm>
            <a:off x="433470" y="5835734"/>
            <a:ext cx="758824" cy="593182"/>
            <a:chOff x="433470" y="3308337"/>
            <a:chExt cx="758824" cy="593182"/>
          </a:xfrm>
        </p:grpSpPr>
        <p:sp>
          <p:nvSpPr>
            <p:cNvPr id="89" name="Rounded Rectangle 88">
              <a:extLst>
                <a:ext uri="{FF2B5EF4-FFF2-40B4-BE49-F238E27FC236}">
                  <a16:creationId xmlns:a16="http://schemas.microsoft.com/office/drawing/2014/main" id="{81891B07-7B80-9F46-B549-83AB6D72DA26}"/>
                </a:ext>
              </a:extLst>
            </p:cNvPr>
            <p:cNvSpPr/>
            <p:nvPr userDrawn="1"/>
          </p:nvSpPr>
          <p:spPr>
            <a:xfrm>
              <a:off x="433470" y="3336923"/>
              <a:ext cx="688203" cy="540972"/>
            </a:xfrm>
            <a:prstGeom prst="roundRect">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1" name="Triangle 90">
              <a:extLst>
                <a:ext uri="{FF2B5EF4-FFF2-40B4-BE49-F238E27FC236}">
                  <a16:creationId xmlns:a16="http://schemas.microsoft.com/office/drawing/2014/main" id="{E106DD07-BA07-D54E-BD6E-BC1C6898B925}"/>
                </a:ext>
              </a:extLst>
            </p:cNvPr>
            <p:cNvSpPr/>
            <p:nvPr userDrawn="1"/>
          </p:nvSpPr>
          <p:spPr>
            <a:xfrm rot="5400000">
              <a:off x="762543" y="3448143"/>
              <a:ext cx="540972" cy="318531"/>
            </a:xfrm>
            <a:prstGeom prst="triangle">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92" name="Picture 91">
              <a:extLst>
                <a:ext uri="{FF2B5EF4-FFF2-40B4-BE49-F238E27FC236}">
                  <a16:creationId xmlns:a16="http://schemas.microsoft.com/office/drawing/2014/main" id="{B9795A99-D895-7F4A-B8F7-305218EFB052}"/>
                </a:ext>
              </a:extLst>
            </p:cNvPr>
            <p:cNvPicPr>
              <a:picLocks noChangeAspect="1"/>
            </p:cNvPicPr>
            <p:nvPr userDrawn="1"/>
          </p:nvPicPr>
          <p:blipFill>
            <a:blip r:embed="rId2"/>
            <a:stretch>
              <a:fillRect/>
            </a:stretch>
          </p:blipFill>
          <p:spPr>
            <a:xfrm>
              <a:off x="466219" y="3308337"/>
              <a:ext cx="593182" cy="593182"/>
            </a:xfrm>
            <a:prstGeom prst="rect">
              <a:avLst/>
            </a:prstGeom>
          </p:spPr>
        </p:pic>
      </p:grpSp>
      <p:sp>
        <p:nvSpPr>
          <p:cNvPr id="74" name="Rounded Rectangle 73">
            <a:extLst>
              <a:ext uri="{FF2B5EF4-FFF2-40B4-BE49-F238E27FC236}">
                <a16:creationId xmlns:a16="http://schemas.microsoft.com/office/drawing/2014/main" id="{61547387-C0C7-2B4A-9883-C2C6124D346F}"/>
              </a:ext>
            </a:extLst>
          </p:cNvPr>
          <p:cNvSpPr/>
          <p:nvPr userDrawn="1"/>
        </p:nvSpPr>
        <p:spPr>
          <a:xfrm>
            <a:off x="1347738" y="4619132"/>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a:extLst>
              <a:ext uri="{FF2B5EF4-FFF2-40B4-BE49-F238E27FC236}">
                <a16:creationId xmlns:a16="http://schemas.microsoft.com/office/drawing/2014/main" id="{7F37EF07-E9C7-1141-8AE1-E1D1C83182BE}"/>
              </a:ext>
            </a:extLst>
          </p:cNvPr>
          <p:cNvSpPr/>
          <p:nvPr userDrawn="1"/>
        </p:nvSpPr>
        <p:spPr>
          <a:xfrm>
            <a:off x="433470" y="4596861"/>
            <a:ext cx="688203" cy="540972"/>
          </a:xfrm>
          <a:prstGeom prst="roundRect">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6" name="Triangle 75">
            <a:extLst>
              <a:ext uri="{FF2B5EF4-FFF2-40B4-BE49-F238E27FC236}">
                <a16:creationId xmlns:a16="http://schemas.microsoft.com/office/drawing/2014/main" id="{5E7E7E30-A53A-BB40-BCC8-FDB3F2B8EAEB}"/>
              </a:ext>
            </a:extLst>
          </p:cNvPr>
          <p:cNvSpPr/>
          <p:nvPr userDrawn="1"/>
        </p:nvSpPr>
        <p:spPr>
          <a:xfrm rot="5400000">
            <a:off x="762543" y="4708081"/>
            <a:ext cx="540972" cy="318531"/>
          </a:xfrm>
          <a:prstGeom prst="triangle">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77" name="Picture 76">
            <a:extLst>
              <a:ext uri="{FF2B5EF4-FFF2-40B4-BE49-F238E27FC236}">
                <a16:creationId xmlns:a16="http://schemas.microsoft.com/office/drawing/2014/main" id="{C30D2D81-FFA3-3044-9F66-B06F033582A7}"/>
              </a:ext>
            </a:extLst>
          </p:cNvPr>
          <p:cNvPicPr>
            <a:picLocks noChangeAspect="1"/>
          </p:cNvPicPr>
          <p:nvPr userDrawn="1"/>
        </p:nvPicPr>
        <p:blipFill>
          <a:blip r:embed="rId3"/>
          <a:stretch>
            <a:fillRect/>
          </a:stretch>
        </p:blipFill>
        <p:spPr>
          <a:xfrm>
            <a:off x="473619" y="4568360"/>
            <a:ext cx="593182" cy="593182"/>
          </a:xfrm>
          <a:prstGeom prst="rect">
            <a:avLst/>
          </a:prstGeom>
        </p:spPr>
      </p:pic>
      <p:sp>
        <p:nvSpPr>
          <p:cNvPr id="79" name="Rounded Rectangle 78">
            <a:extLst>
              <a:ext uri="{FF2B5EF4-FFF2-40B4-BE49-F238E27FC236}">
                <a16:creationId xmlns:a16="http://schemas.microsoft.com/office/drawing/2014/main" id="{AEB60FA1-C896-3145-B622-82E7404783F2}"/>
              </a:ext>
            </a:extLst>
          </p:cNvPr>
          <p:cNvSpPr/>
          <p:nvPr userDrawn="1"/>
        </p:nvSpPr>
        <p:spPr>
          <a:xfrm>
            <a:off x="1347738" y="5249004"/>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738447E-2BBA-BE46-9750-9C0F9BDBD4F1}"/>
              </a:ext>
            </a:extLst>
          </p:cNvPr>
          <p:cNvGrpSpPr/>
          <p:nvPr userDrawn="1"/>
        </p:nvGrpSpPr>
        <p:grpSpPr>
          <a:xfrm>
            <a:off x="433470" y="5189000"/>
            <a:ext cx="758824" cy="593182"/>
            <a:chOff x="433470" y="2673056"/>
            <a:chExt cx="758824" cy="593182"/>
          </a:xfrm>
        </p:grpSpPr>
        <p:sp>
          <p:nvSpPr>
            <p:cNvPr id="81" name="Rounded Rectangle 80">
              <a:extLst>
                <a:ext uri="{FF2B5EF4-FFF2-40B4-BE49-F238E27FC236}">
                  <a16:creationId xmlns:a16="http://schemas.microsoft.com/office/drawing/2014/main" id="{37FA7E6A-2201-B745-AFDD-C00917A905E6}"/>
                </a:ext>
              </a:extLst>
            </p:cNvPr>
            <p:cNvSpPr/>
            <p:nvPr userDrawn="1"/>
          </p:nvSpPr>
          <p:spPr>
            <a:xfrm>
              <a:off x="433470" y="2710789"/>
              <a:ext cx="688203" cy="540972"/>
            </a:xfrm>
            <a:prstGeom prst="roundRect">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82" name="Triangle 81">
              <a:extLst>
                <a:ext uri="{FF2B5EF4-FFF2-40B4-BE49-F238E27FC236}">
                  <a16:creationId xmlns:a16="http://schemas.microsoft.com/office/drawing/2014/main" id="{475A71DD-01E9-EA49-ABB2-954C99A672C1}"/>
                </a:ext>
              </a:extLst>
            </p:cNvPr>
            <p:cNvSpPr/>
            <p:nvPr userDrawn="1"/>
          </p:nvSpPr>
          <p:spPr>
            <a:xfrm rot="5400000">
              <a:off x="762543" y="2822009"/>
              <a:ext cx="540972" cy="318531"/>
            </a:xfrm>
            <a:prstGeom prst="triangle">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83" name="Picture 82">
              <a:extLst>
                <a:ext uri="{FF2B5EF4-FFF2-40B4-BE49-F238E27FC236}">
                  <a16:creationId xmlns:a16="http://schemas.microsoft.com/office/drawing/2014/main" id="{F8060CC3-85E8-8949-AAED-60438333A9AF}"/>
                </a:ext>
              </a:extLst>
            </p:cNvPr>
            <p:cNvPicPr>
              <a:picLocks noChangeAspect="1"/>
            </p:cNvPicPr>
            <p:nvPr userDrawn="1"/>
          </p:nvPicPr>
          <p:blipFill>
            <a:blip r:embed="rId4"/>
            <a:stretch>
              <a:fillRect/>
            </a:stretch>
          </p:blipFill>
          <p:spPr>
            <a:xfrm>
              <a:off x="478510" y="2673056"/>
              <a:ext cx="593182" cy="593182"/>
            </a:xfrm>
            <a:prstGeom prst="rect">
              <a:avLst/>
            </a:prstGeom>
          </p:spPr>
        </p:pic>
      </p:grpSp>
      <p:grpSp>
        <p:nvGrpSpPr>
          <p:cNvPr id="8" name="Group 7">
            <a:extLst>
              <a:ext uri="{FF2B5EF4-FFF2-40B4-BE49-F238E27FC236}">
                <a16:creationId xmlns:a16="http://schemas.microsoft.com/office/drawing/2014/main" id="{B6BA6CE5-B49E-824E-9D66-1F8E8ED4C7DE}"/>
              </a:ext>
            </a:extLst>
          </p:cNvPr>
          <p:cNvGrpSpPr/>
          <p:nvPr userDrawn="1"/>
        </p:nvGrpSpPr>
        <p:grpSpPr>
          <a:xfrm>
            <a:off x="433470" y="3969637"/>
            <a:ext cx="11372276" cy="543991"/>
            <a:chOff x="433470" y="3969637"/>
            <a:chExt cx="11372276" cy="543991"/>
          </a:xfrm>
        </p:grpSpPr>
        <p:sp>
          <p:nvSpPr>
            <p:cNvPr id="69" name="Triangle 68">
              <a:extLst>
                <a:ext uri="{FF2B5EF4-FFF2-40B4-BE49-F238E27FC236}">
                  <a16:creationId xmlns:a16="http://schemas.microsoft.com/office/drawing/2014/main" id="{B6DD799F-9485-9649-9DB0-CB22D51D2B5A}"/>
                </a:ext>
              </a:extLst>
            </p:cNvPr>
            <p:cNvSpPr/>
            <p:nvPr userDrawn="1"/>
          </p:nvSpPr>
          <p:spPr>
            <a:xfrm rot="5400000">
              <a:off x="762543" y="4080857"/>
              <a:ext cx="540972" cy="318531"/>
            </a:xfrm>
            <a:prstGeom prst="triangle">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0" name="Rounded Rectangle 69">
              <a:extLst>
                <a:ext uri="{FF2B5EF4-FFF2-40B4-BE49-F238E27FC236}">
                  <a16:creationId xmlns:a16="http://schemas.microsoft.com/office/drawing/2014/main" id="{84630D7B-CD0A-0C4B-A597-D4A8938E7AA7}"/>
                </a:ext>
              </a:extLst>
            </p:cNvPr>
            <p:cNvSpPr/>
            <p:nvPr userDrawn="1"/>
          </p:nvSpPr>
          <p:spPr>
            <a:xfrm>
              <a:off x="1347738" y="3991908"/>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a:extLst>
                <a:ext uri="{FF2B5EF4-FFF2-40B4-BE49-F238E27FC236}">
                  <a16:creationId xmlns:a16="http://schemas.microsoft.com/office/drawing/2014/main" id="{5AE41B08-E24F-944F-8E18-CE367B3A776A}"/>
                </a:ext>
              </a:extLst>
            </p:cNvPr>
            <p:cNvSpPr/>
            <p:nvPr userDrawn="1"/>
          </p:nvSpPr>
          <p:spPr>
            <a:xfrm>
              <a:off x="433470" y="3969637"/>
              <a:ext cx="688203" cy="540972"/>
            </a:xfrm>
            <a:prstGeom prst="roundRect">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72" name="Picture 71">
            <a:extLst>
              <a:ext uri="{FF2B5EF4-FFF2-40B4-BE49-F238E27FC236}">
                <a16:creationId xmlns:a16="http://schemas.microsoft.com/office/drawing/2014/main" id="{67ABF20F-3B42-6340-9C2A-9BF79046A861}"/>
              </a:ext>
            </a:extLst>
          </p:cNvPr>
          <p:cNvPicPr>
            <a:picLocks noChangeAspect="1"/>
          </p:cNvPicPr>
          <p:nvPr userDrawn="1"/>
        </p:nvPicPr>
        <p:blipFill>
          <a:blip r:embed="rId5"/>
          <a:stretch>
            <a:fillRect/>
          </a:stretch>
        </p:blipFill>
        <p:spPr>
          <a:xfrm>
            <a:off x="473619" y="3943618"/>
            <a:ext cx="593182" cy="593182"/>
          </a:xfrm>
          <a:prstGeom prst="rect">
            <a:avLst/>
          </a:prstGeom>
        </p:spPr>
      </p:pic>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907537"/>
            <a:ext cx="12192000" cy="499969"/>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0" name="Group 19">
            <a:extLst>
              <a:ext uri="{FF2B5EF4-FFF2-40B4-BE49-F238E27FC236}">
                <a16:creationId xmlns:a16="http://schemas.microsoft.com/office/drawing/2014/main" id="{8A58EA54-6D16-9541-9FE8-934F771D5CDA}"/>
              </a:ext>
            </a:extLst>
          </p:cNvPr>
          <p:cNvGrpSpPr/>
          <p:nvPr userDrawn="1"/>
        </p:nvGrpSpPr>
        <p:grpSpPr>
          <a:xfrm>
            <a:off x="433470" y="2052416"/>
            <a:ext cx="11372276" cy="593182"/>
            <a:chOff x="433470" y="2052416"/>
            <a:chExt cx="11372276" cy="593182"/>
          </a:xfrm>
        </p:grpSpPr>
        <p:sp>
          <p:nvSpPr>
            <p:cNvPr id="50" name="Rounded Rectangle 49">
              <a:extLst>
                <a:ext uri="{FF2B5EF4-FFF2-40B4-BE49-F238E27FC236}">
                  <a16:creationId xmlns:a16="http://schemas.microsoft.com/office/drawing/2014/main" id="{14E992BF-E637-D247-8067-3715A0D6F7D3}"/>
                </a:ext>
              </a:extLst>
            </p:cNvPr>
            <p:cNvSpPr/>
            <p:nvPr userDrawn="1"/>
          </p:nvSpPr>
          <p:spPr>
            <a:xfrm>
              <a:off x="1347738" y="2103188"/>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893892E4-BA8D-7C46-A6FD-2BCE8DA1AC5A}"/>
                </a:ext>
              </a:extLst>
            </p:cNvPr>
            <p:cNvSpPr/>
            <p:nvPr userDrawn="1"/>
          </p:nvSpPr>
          <p:spPr>
            <a:xfrm>
              <a:off x="433470" y="2080917"/>
              <a:ext cx="688203" cy="540972"/>
            </a:xfrm>
            <a:prstGeom prst="roundRect">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2" name="Triangle 51">
              <a:extLst>
                <a:ext uri="{FF2B5EF4-FFF2-40B4-BE49-F238E27FC236}">
                  <a16:creationId xmlns:a16="http://schemas.microsoft.com/office/drawing/2014/main" id="{99887789-8D58-F843-8342-FB6E22F3BB6A}"/>
                </a:ext>
              </a:extLst>
            </p:cNvPr>
            <p:cNvSpPr/>
            <p:nvPr userDrawn="1"/>
          </p:nvSpPr>
          <p:spPr>
            <a:xfrm rot="5400000">
              <a:off x="762543" y="2192137"/>
              <a:ext cx="540972" cy="318531"/>
            </a:xfrm>
            <a:prstGeom prst="triangle">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53" name="Picture 52">
              <a:extLst>
                <a:ext uri="{FF2B5EF4-FFF2-40B4-BE49-F238E27FC236}">
                  <a16:creationId xmlns:a16="http://schemas.microsoft.com/office/drawing/2014/main" id="{702662FE-1AB9-5E44-A1AE-4340ADD4D26A}"/>
                </a:ext>
              </a:extLst>
            </p:cNvPr>
            <p:cNvPicPr>
              <a:picLocks noChangeAspect="1"/>
            </p:cNvPicPr>
            <p:nvPr userDrawn="1"/>
          </p:nvPicPr>
          <p:blipFill>
            <a:blip r:embed="rId6"/>
            <a:stretch>
              <a:fillRect/>
            </a:stretch>
          </p:blipFill>
          <p:spPr>
            <a:xfrm>
              <a:off x="473619" y="2052416"/>
              <a:ext cx="593182" cy="593182"/>
            </a:xfrm>
            <a:prstGeom prst="rect">
              <a:avLst/>
            </a:prstGeom>
          </p:spPr>
        </p:pic>
      </p:grpSp>
      <p:grpSp>
        <p:nvGrpSpPr>
          <p:cNvPr id="5" name="Group 4">
            <a:extLst>
              <a:ext uri="{FF2B5EF4-FFF2-40B4-BE49-F238E27FC236}">
                <a16:creationId xmlns:a16="http://schemas.microsoft.com/office/drawing/2014/main" id="{CAF5D6B9-57D4-3F4F-B37E-91BF711EB2D2}"/>
              </a:ext>
            </a:extLst>
          </p:cNvPr>
          <p:cNvGrpSpPr/>
          <p:nvPr userDrawn="1"/>
        </p:nvGrpSpPr>
        <p:grpSpPr>
          <a:xfrm>
            <a:off x="433470" y="1428764"/>
            <a:ext cx="11372276" cy="593182"/>
            <a:chOff x="433470" y="1428764"/>
            <a:chExt cx="11372276" cy="593182"/>
          </a:xfrm>
        </p:grpSpPr>
        <p:sp>
          <p:nvSpPr>
            <p:cNvPr id="3" name="Triangle 2">
              <a:extLst>
                <a:ext uri="{FF2B5EF4-FFF2-40B4-BE49-F238E27FC236}">
                  <a16:creationId xmlns:a16="http://schemas.microsoft.com/office/drawing/2014/main" id="{04DCD9BB-F198-E445-953A-664ED4C94743}"/>
                </a:ext>
              </a:extLst>
            </p:cNvPr>
            <p:cNvSpPr/>
            <p:nvPr userDrawn="1"/>
          </p:nvSpPr>
          <p:spPr>
            <a:xfrm rot="5400000">
              <a:off x="762543" y="1566003"/>
              <a:ext cx="540972" cy="318531"/>
            </a:xfrm>
            <a:prstGeom prst="triangle">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25" name="Rounded Rectangle 24">
              <a:extLst>
                <a:ext uri="{FF2B5EF4-FFF2-40B4-BE49-F238E27FC236}">
                  <a16:creationId xmlns:a16="http://schemas.microsoft.com/office/drawing/2014/main" id="{3967104F-9567-8441-A8DD-D8DE67C5D45E}"/>
                </a:ext>
              </a:extLst>
            </p:cNvPr>
            <p:cNvSpPr/>
            <p:nvPr userDrawn="1"/>
          </p:nvSpPr>
          <p:spPr>
            <a:xfrm>
              <a:off x="1347738" y="1477054"/>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E152BC78-432D-034A-BDA5-DAB6F70360EC}"/>
                </a:ext>
              </a:extLst>
            </p:cNvPr>
            <p:cNvSpPr/>
            <p:nvPr userDrawn="1"/>
          </p:nvSpPr>
          <p:spPr>
            <a:xfrm>
              <a:off x="433470" y="1454783"/>
              <a:ext cx="688203" cy="540972"/>
            </a:xfrm>
            <a:prstGeom prst="roundRect">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1" name="Picture 130">
              <a:extLst>
                <a:ext uri="{FF2B5EF4-FFF2-40B4-BE49-F238E27FC236}">
                  <a16:creationId xmlns:a16="http://schemas.microsoft.com/office/drawing/2014/main" id="{705F3A03-ECD5-354F-A468-1C7D931046FA}"/>
                </a:ext>
              </a:extLst>
            </p:cNvPr>
            <p:cNvPicPr>
              <a:picLocks noChangeAspect="1"/>
            </p:cNvPicPr>
            <p:nvPr userDrawn="1"/>
          </p:nvPicPr>
          <p:blipFill>
            <a:blip r:embed="rId7"/>
            <a:stretch>
              <a:fillRect/>
            </a:stretch>
          </p:blipFill>
          <p:spPr>
            <a:xfrm>
              <a:off x="511719" y="1428764"/>
              <a:ext cx="593182" cy="593182"/>
            </a:xfrm>
            <a:prstGeom prst="rect">
              <a:avLst/>
            </a:prstGeom>
          </p:spPr>
        </p:pic>
      </p:grpSp>
      <p:grpSp>
        <p:nvGrpSpPr>
          <p:cNvPr id="22" name="Group 21">
            <a:extLst>
              <a:ext uri="{FF2B5EF4-FFF2-40B4-BE49-F238E27FC236}">
                <a16:creationId xmlns:a16="http://schemas.microsoft.com/office/drawing/2014/main" id="{BF5979FF-33C6-A24F-BD9B-AA1A4E86CBFF}"/>
              </a:ext>
            </a:extLst>
          </p:cNvPr>
          <p:cNvGrpSpPr/>
          <p:nvPr userDrawn="1"/>
        </p:nvGrpSpPr>
        <p:grpSpPr>
          <a:xfrm>
            <a:off x="433470" y="2673056"/>
            <a:ext cx="11372276" cy="593182"/>
            <a:chOff x="433470" y="2673056"/>
            <a:chExt cx="11372276" cy="593182"/>
          </a:xfrm>
        </p:grpSpPr>
        <p:sp>
          <p:nvSpPr>
            <p:cNvPr id="55" name="Rounded Rectangle 54">
              <a:extLst>
                <a:ext uri="{FF2B5EF4-FFF2-40B4-BE49-F238E27FC236}">
                  <a16:creationId xmlns:a16="http://schemas.microsoft.com/office/drawing/2014/main" id="{C550C9F4-93A7-AB4E-A14D-3A9A1D1335E3}"/>
                </a:ext>
              </a:extLst>
            </p:cNvPr>
            <p:cNvSpPr/>
            <p:nvPr userDrawn="1"/>
          </p:nvSpPr>
          <p:spPr>
            <a:xfrm>
              <a:off x="1347738" y="2733060"/>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C23A78D5-78BD-8246-9DB4-F0E64C9525F4}"/>
                </a:ext>
              </a:extLst>
            </p:cNvPr>
            <p:cNvGrpSpPr/>
            <p:nvPr userDrawn="1"/>
          </p:nvGrpSpPr>
          <p:grpSpPr>
            <a:xfrm>
              <a:off x="433470" y="2673056"/>
              <a:ext cx="758824" cy="593182"/>
              <a:chOff x="433470" y="2673056"/>
              <a:chExt cx="758824" cy="593182"/>
            </a:xfrm>
          </p:grpSpPr>
          <p:sp>
            <p:nvSpPr>
              <p:cNvPr id="56" name="Rounded Rectangle 55">
                <a:extLst>
                  <a:ext uri="{FF2B5EF4-FFF2-40B4-BE49-F238E27FC236}">
                    <a16:creationId xmlns:a16="http://schemas.microsoft.com/office/drawing/2014/main" id="{2690A374-AB9B-C143-8F58-DEF98F333C23}"/>
                  </a:ext>
                </a:extLst>
              </p:cNvPr>
              <p:cNvSpPr/>
              <p:nvPr userDrawn="1"/>
            </p:nvSpPr>
            <p:spPr>
              <a:xfrm>
                <a:off x="433470" y="2710789"/>
                <a:ext cx="688203" cy="540972"/>
              </a:xfrm>
              <a:prstGeom prst="roundRect">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7" name="Triangle 56">
                <a:extLst>
                  <a:ext uri="{FF2B5EF4-FFF2-40B4-BE49-F238E27FC236}">
                    <a16:creationId xmlns:a16="http://schemas.microsoft.com/office/drawing/2014/main" id="{F0453CD4-2EFA-CC4C-93D7-CB7D9D81AC2A}"/>
                  </a:ext>
                </a:extLst>
              </p:cNvPr>
              <p:cNvSpPr/>
              <p:nvPr userDrawn="1"/>
            </p:nvSpPr>
            <p:spPr>
              <a:xfrm rot="5400000">
                <a:off x="762543" y="2822009"/>
                <a:ext cx="540972" cy="318531"/>
              </a:xfrm>
              <a:prstGeom prst="triangle">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2" name="Picture 131">
                <a:extLst>
                  <a:ext uri="{FF2B5EF4-FFF2-40B4-BE49-F238E27FC236}">
                    <a16:creationId xmlns:a16="http://schemas.microsoft.com/office/drawing/2014/main" id="{3090F85D-D7F5-0D4C-A3D7-557E9D4ABCA4}"/>
                  </a:ext>
                </a:extLst>
              </p:cNvPr>
              <p:cNvPicPr>
                <a:picLocks noChangeAspect="1"/>
              </p:cNvPicPr>
              <p:nvPr userDrawn="1"/>
            </p:nvPicPr>
            <p:blipFill>
              <a:blip r:embed="rId8"/>
              <a:stretch>
                <a:fillRect/>
              </a:stretch>
            </p:blipFill>
            <p:spPr>
              <a:xfrm>
                <a:off x="478510" y="2673056"/>
                <a:ext cx="593182" cy="593182"/>
              </a:xfrm>
              <a:prstGeom prst="rect">
                <a:avLst/>
              </a:prstGeom>
            </p:spPr>
          </p:pic>
        </p:grpSp>
      </p:grpSp>
      <p:grpSp>
        <p:nvGrpSpPr>
          <p:cNvPr id="24" name="Group 23">
            <a:extLst>
              <a:ext uri="{FF2B5EF4-FFF2-40B4-BE49-F238E27FC236}">
                <a16:creationId xmlns:a16="http://schemas.microsoft.com/office/drawing/2014/main" id="{0EA2D631-2BCD-1A45-9066-6437681868DF}"/>
              </a:ext>
            </a:extLst>
          </p:cNvPr>
          <p:cNvGrpSpPr/>
          <p:nvPr userDrawn="1"/>
        </p:nvGrpSpPr>
        <p:grpSpPr>
          <a:xfrm>
            <a:off x="433470" y="3308337"/>
            <a:ext cx="11372276" cy="593182"/>
            <a:chOff x="433470" y="3308337"/>
            <a:chExt cx="11372276" cy="593182"/>
          </a:xfrm>
        </p:grpSpPr>
        <p:sp>
          <p:nvSpPr>
            <p:cNvPr id="59" name="Rounded Rectangle 58">
              <a:extLst>
                <a:ext uri="{FF2B5EF4-FFF2-40B4-BE49-F238E27FC236}">
                  <a16:creationId xmlns:a16="http://schemas.microsoft.com/office/drawing/2014/main" id="{85D01222-FCDE-5E4A-B06A-738F69E10597}"/>
                </a:ext>
              </a:extLst>
            </p:cNvPr>
            <p:cNvSpPr/>
            <p:nvPr userDrawn="1"/>
          </p:nvSpPr>
          <p:spPr>
            <a:xfrm>
              <a:off x="1347738" y="3359194"/>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B0B607C-059F-AA4C-8076-2AF9B42BCD6D}"/>
                </a:ext>
              </a:extLst>
            </p:cNvPr>
            <p:cNvGrpSpPr/>
            <p:nvPr userDrawn="1"/>
          </p:nvGrpSpPr>
          <p:grpSpPr>
            <a:xfrm>
              <a:off x="433470" y="3308337"/>
              <a:ext cx="758824" cy="593182"/>
              <a:chOff x="433470" y="3308337"/>
              <a:chExt cx="758824" cy="593182"/>
            </a:xfrm>
          </p:grpSpPr>
          <p:sp>
            <p:nvSpPr>
              <p:cNvPr id="60" name="Rounded Rectangle 59">
                <a:extLst>
                  <a:ext uri="{FF2B5EF4-FFF2-40B4-BE49-F238E27FC236}">
                    <a16:creationId xmlns:a16="http://schemas.microsoft.com/office/drawing/2014/main" id="{2D76ECE0-E227-B247-A852-883CB992AA3B}"/>
                  </a:ext>
                </a:extLst>
              </p:cNvPr>
              <p:cNvSpPr/>
              <p:nvPr userDrawn="1"/>
            </p:nvSpPr>
            <p:spPr>
              <a:xfrm>
                <a:off x="433470" y="3336923"/>
                <a:ext cx="688203" cy="540972"/>
              </a:xfrm>
              <a:prstGeom prst="roundRect">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61" name="Triangle 60">
                <a:extLst>
                  <a:ext uri="{FF2B5EF4-FFF2-40B4-BE49-F238E27FC236}">
                    <a16:creationId xmlns:a16="http://schemas.microsoft.com/office/drawing/2014/main" id="{E8CD75C6-5876-C845-A0D1-5891AE04D10E}"/>
                  </a:ext>
                </a:extLst>
              </p:cNvPr>
              <p:cNvSpPr/>
              <p:nvPr userDrawn="1"/>
            </p:nvSpPr>
            <p:spPr>
              <a:xfrm rot="5400000">
                <a:off x="762543" y="3448143"/>
                <a:ext cx="540972" cy="318531"/>
              </a:xfrm>
              <a:prstGeom prst="triangle">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3" name="Picture 132">
                <a:extLst>
                  <a:ext uri="{FF2B5EF4-FFF2-40B4-BE49-F238E27FC236}">
                    <a16:creationId xmlns:a16="http://schemas.microsoft.com/office/drawing/2014/main" id="{FA24481B-E774-DA42-9A86-356772355331}"/>
                  </a:ext>
                </a:extLst>
              </p:cNvPr>
              <p:cNvPicPr>
                <a:picLocks noChangeAspect="1"/>
              </p:cNvPicPr>
              <p:nvPr userDrawn="1"/>
            </p:nvPicPr>
            <p:blipFill>
              <a:blip r:embed="rId9"/>
              <a:stretch>
                <a:fillRect/>
              </a:stretch>
            </p:blipFill>
            <p:spPr>
              <a:xfrm>
                <a:off x="466219" y="3308337"/>
                <a:ext cx="593182" cy="593182"/>
              </a:xfrm>
              <a:prstGeom prst="rect">
                <a:avLst/>
              </a:prstGeom>
            </p:spPr>
          </p:pic>
        </p:grpSp>
      </p:grpSp>
      <p:sp>
        <p:nvSpPr>
          <p:cNvPr id="95" name="Text Placeholder 14">
            <a:extLst>
              <a:ext uri="{FF2B5EF4-FFF2-40B4-BE49-F238E27FC236}">
                <a16:creationId xmlns:a16="http://schemas.microsoft.com/office/drawing/2014/main" id="{B0626BFE-D45F-6D4A-9028-CF6404EC41C2}"/>
              </a:ext>
            </a:extLst>
          </p:cNvPr>
          <p:cNvSpPr>
            <a:spLocks noGrp="1"/>
          </p:cNvSpPr>
          <p:nvPr userDrawn="1">
            <p:ph type="body" sz="quarter" idx="28"/>
          </p:nvPr>
        </p:nvSpPr>
        <p:spPr>
          <a:xfrm>
            <a:off x="-2" y="1479337"/>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3" name="Text Placeholder 14">
            <a:extLst>
              <a:ext uri="{FF2B5EF4-FFF2-40B4-BE49-F238E27FC236}">
                <a16:creationId xmlns:a16="http://schemas.microsoft.com/office/drawing/2014/main" id="{F56D6084-524F-CA4E-8DD7-526BF9943BBF}"/>
              </a:ext>
            </a:extLst>
          </p:cNvPr>
          <p:cNvSpPr>
            <a:spLocks noGrp="1"/>
          </p:cNvSpPr>
          <p:nvPr>
            <p:ph type="body" sz="quarter" idx="29"/>
          </p:nvPr>
        </p:nvSpPr>
        <p:spPr>
          <a:xfrm>
            <a:off x="-2" y="2101941"/>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4" name="Text Placeholder 14">
            <a:extLst>
              <a:ext uri="{FF2B5EF4-FFF2-40B4-BE49-F238E27FC236}">
                <a16:creationId xmlns:a16="http://schemas.microsoft.com/office/drawing/2014/main" id="{12D14DEB-B4A3-A646-942D-DADCCBFE65D0}"/>
              </a:ext>
            </a:extLst>
          </p:cNvPr>
          <p:cNvSpPr>
            <a:spLocks noGrp="1"/>
          </p:cNvSpPr>
          <p:nvPr>
            <p:ph type="body" sz="quarter" idx="30"/>
          </p:nvPr>
        </p:nvSpPr>
        <p:spPr>
          <a:xfrm>
            <a:off x="-2" y="2725996"/>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7" name="Text Placeholder 14">
            <a:extLst>
              <a:ext uri="{FF2B5EF4-FFF2-40B4-BE49-F238E27FC236}">
                <a16:creationId xmlns:a16="http://schemas.microsoft.com/office/drawing/2014/main" id="{8A566273-CFF7-9A41-ADDD-DE16A4E9AA0C}"/>
              </a:ext>
            </a:extLst>
          </p:cNvPr>
          <p:cNvSpPr>
            <a:spLocks noGrp="1"/>
          </p:cNvSpPr>
          <p:nvPr>
            <p:ph type="body" sz="quarter" idx="31"/>
          </p:nvPr>
        </p:nvSpPr>
        <p:spPr>
          <a:xfrm>
            <a:off x="-2" y="3360916"/>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8" name="Text Placeholder 14">
            <a:extLst>
              <a:ext uri="{FF2B5EF4-FFF2-40B4-BE49-F238E27FC236}">
                <a16:creationId xmlns:a16="http://schemas.microsoft.com/office/drawing/2014/main" id="{57BBEF61-45A5-8846-BBCC-EFC9DB88E2A6}"/>
              </a:ext>
            </a:extLst>
          </p:cNvPr>
          <p:cNvSpPr>
            <a:spLocks noGrp="1"/>
          </p:cNvSpPr>
          <p:nvPr>
            <p:ph type="body" sz="quarter" idx="32"/>
          </p:nvPr>
        </p:nvSpPr>
        <p:spPr>
          <a:xfrm>
            <a:off x="-2" y="4004139"/>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9" name="Text Placeholder 14">
            <a:extLst>
              <a:ext uri="{FF2B5EF4-FFF2-40B4-BE49-F238E27FC236}">
                <a16:creationId xmlns:a16="http://schemas.microsoft.com/office/drawing/2014/main" id="{3E009313-A6B0-DC44-8539-9281AF620DA4}"/>
              </a:ext>
            </a:extLst>
          </p:cNvPr>
          <p:cNvSpPr>
            <a:spLocks noGrp="1"/>
          </p:cNvSpPr>
          <p:nvPr>
            <p:ph type="body" sz="quarter" idx="33"/>
          </p:nvPr>
        </p:nvSpPr>
        <p:spPr>
          <a:xfrm>
            <a:off x="-2" y="4626743"/>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0" name="Text Placeholder 14">
            <a:extLst>
              <a:ext uri="{FF2B5EF4-FFF2-40B4-BE49-F238E27FC236}">
                <a16:creationId xmlns:a16="http://schemas.microsoft.com/office/drawing/2014/main" id="{40513263-3789-0F41-8338-252C62CB2BCC}"/>
              </a:ext>
            </a:extLst>
          </p:cNvPr>
          <p:cNvSpPr>
            <a:spLocks noGrp="1"/>
          </p:cNvSpPr>
          <p:nvPr>
            <p:ph type="body" sz="quarter" idx="34"/>
          </p:nvPr>
        </p:nvSpPr>
        <p:spPr>
          <a:xfrm>
            <a:off x="-2" y="5250798"/>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1" name="Text Placeholder 14">
            <a:extLst>
              <a:ext uri="{FF2B5EF4-FFF2-40B4-BE49-F238E27FC236}">
                <a16:creationId xmlns:a16="http://schemas.microsoft.com/office/drawing/2014/main" id="{7B2AE983-C576-8747-BDC0-208453B1D5E7}"/>
              </a:ext>
            </a:extLst>
          </p:cNvPr>
          <p:cNvSpPr>
            <a:spLocks noGrp="1"/>
          </p:cNvSpPr>
          <p:nvPr>
            <p:ph type="body" sz="quarter" idx="35"/>
          </p:nvPr>
        </p:nvSpPr>
        <p:spPr>
          <a:xfrm>
            <a:off x="-2" y="5885718"/>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19186138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Numbered 1–8 (Green) 2 Line Subhea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4A2684F-9A87-1A42-B428-ABB84FAD0A81}"/>
              </a:ext>
            </a:extLst>
          </p:cNvPr>
          <p:cNvGrpSpPr/>
          <p:nvPr userDrawn="1"/>
        </p:nvGrpSpPr>
        <p:grpSpPr>
          <a:xfrm>
            <a:off x="433470" y="5899234"/>
            <a:ext cx="11372276" cy="593182"/>
            <a:chOff x="433470" y="5835734"/>
            <a:chExt cx="11372276" cy="593182"/>
          </a:xfrm>
        </p:grpSpPr>
        <p:sp>
          <p:nvSpPr>
            <p:cNvPr id="87" name="Rounded Rectangle 86">
              <a:extLst>
                <a:ext uri="{FF2B5EF4-FFF2-40B4-BE49-F238E27FC236}">
                  <a16:creationId xmlns:a16="http://schemas.microsoft.com/office/drawing/2014/main" id="{E4C56E41-46E3-1444-8DD0-D0099ECD2012}"/>
                </a:ext>
              </a:extLst>
            </p:cNvPr>
            <p:cNvSpPr/>
            <p:nvPr userDrawn="1"/>
          </p:nvSpPr>
          <p:spPr>
            <a:xfrm>
              <a:off x="1347738" y="5886591"/>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143E2113-D620-AB4D-9619-F59247AC526E}"/>
                </a:ext>
              </a:extLst>
            </p:cNvPr>
            <p:cNvGrpSpPr/>
            <p:nvPr userDrawn="1"/>
          </p:nvGrpSpPr>
          <p:grpSpPr>
            <a:xfrm>
              <a:off x="433470" y="5835734"/>
              <a:ext cx="758824" cy="593182"/>
              <a:chOff x="433470" y="3308337"/>
              <a:chExt cx="758824" cy="593182"/>
            </a:xfrm>
          </p:grpSpPr>
          <p:sp>
            <p:nvSpPr>
              <p:cNvPr id="89" name="Rounded Rectangle 88">
                <a:extLst>
                  <a:ext uri="{FF2B5EF4-FFF2-40B4-BE49-F238E27FC236}">
                    <a16:creationId xmlns:a16="http://schemas.microsoft.com/office/drawing/2014/main" id="{81891B07-7B80-9F46-B549-83AB6D72DA26}"/>
                  </a:ext>
                </a:extLst>
              </p:cNvPr>
              <p:cNvSpPr/>
              <p:nvPr userDrawn="1"/>
            </p:nvSpPr>
            <p:spPr>
              <a:xfrm>
                <a:off x="433470" y="3336923"/>
                <a:ext cx="688203" cy="540972"/>
              </a:xfrm>
              <a:prstGeom prst="roundRect">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1" name="Triangle 90">
                <a:extLst>
                  <a:ext uri="{FF2B5EF4-FFF2-40B4-BE49-F238E27FC236}">
                    <a16:creationId xmlns:a16="http://schemas.microsoft.com/office/drawing/2014/main" id="{E106DD07-BA07-D54E-BD6E-BC1C6898B925}"/>
                  </a:ext>
                </a:extLst>
              </p:cNvPr>
              <p:cNvSpPr/>
              <p:nvPr userDrawn="1"/>
            </p:nvSpPr>
            <p:spPr>
              <a:xfrm rot="5400000">
                <a:off x="762543" y="3448143"/>
                <a:ext cx="540972" cy="318531"/>
              </a:xfrm>
              <a:prstGeom prst="triangle">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92" name="Picture 91">
                <a:extLst>
                  <a:ext uri="{FF2B5EF4-FFF2-40B4-BE49-F238E27FC236}">
                    <a16:creationId xmlns:a16="http://schemas.microsoft.com/office/drawing/2014/main" id="{B9795A99-D895-7F4A-B8F7-305218EFB052}"/>
                  </a:ext>
                </a:extLst>
              </p:cNvPr>
              <p:cNvPicPr>
                <a:picLocks noChangeAspect="1"/>
              </p:cNvPicPr>
              <p:nvPr userDrawn="1"/>
            </p:nvPicPr>
            <p:blipFill>
              <a:blip r:embed="rId2"/>
              <a:stretch>
                <a:fillRect/>
              </a:stretch>
            </p:blipFill>
            <p:spPr>
              <a:xfrm>
                <a:off x="466219" y="3308337"/>
                <a:ext cx="593182" cy="593182"/>
              </a:xfrm>
              <a:prstGeom prst="rect">
                <a:avLst/>
              </a:prstGeom>
            </p:spPr>
          </p:pic>
        </p:grpSp>
      </p:grpSp>
      <p:grpSp>
        <p:nvGrpSpPr>
          <p:cNvPr id="6" name="Group 5">
            <a:extLst>
              <a:ext uri="{FF2B5EF4-FFF2-40B4-BE49-F238E27FC236}">
                <a16:creationId xmlns:a16="http://schemas.microsoft.com/office/drawing/2014/main" id="{890E25B8-06C1-8544-975F-790EC080513F}"/>
              </a:ext>
            </a:extLst>
          </p:cNvPr>
          <p:cNvGrpSpPr/>
          <p:nvPr userDrawn="1"/>
        </p:nvGrpSpPr>
        <p:grpSpPr>
          <a:xfrm>
            <a:off x="433470" y="4720760"/>
            <a:ext cx="11372276" cy="593182"/>
            <a:chOff x="433470" y="4568360"/>
            <a:chExt cx="11372276" cy="593182"/>
          </a:xfrm>
        </p:grpSpPr>
        <p:sp>
          <p:nvSpPr>
            <p:cNvPr id="74" name="Rounded Rectangle 73">
              <a:extLst>
                <a:ext uri="{FF2B5EF4-FFF2-40B4-BE49-F238E27FC236}">
                  <a16:creationId xmlns:a16="http://schemas.microsoft.com/office/drawing/2014/main" id="{61547387-C0C7-2B4A-9883-C2C6124D346F}"/>
                </a:ext>
              </a:extLst>
            </p:cNvPr>
            <p:cNvSpPr/>
            <p:nvPr userDrawn="1"/>
          </p:nvSpPr>
          <p:spPr>
            <a:xfrm>
              <a:off x="1347738" y="4619132"/>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a:extLst>
                <a:ext uri="{FF2B5EF4-FFF2-40B4-BE49-F238E27FC236}">
                  <a16:creationId xmlns:a16="http://schemas.microsoft.com/office/drawing/2014/main" id="{7F37EF07-E9C7-1141-8AE1-E1D1C83182BE}"/>
                </a:ext>
              </a:extLst>
            </p:cNvPr>
            <p:cNvSpPr/>
            <p:nvPr userDrawn="1"/>
          </p:nvSpPr>
          <p:spPr>
            <a:xfrm>
              <a:off x="433470" y="4596861"/>
              <a:ext cx="688203" cy="540972"/>
            </a:xfrm>
            <a:prstGeom prst="roundRect">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6" name="Triangle 75">
              <a:extLst>
                <a:ext uri="{FF2B5EF4-FFF2-40B4-BE49-F238E27FC236}">
                  <a16:creationId xmlns:a16="http://schemas.microsoft.com/office/drawing/2014/main" id="{5E7E7E30-A53A-BB40-BCC8-FDB3F2B8EAEB}"/>
                </a:ext>
              </a:extLst>
            </p:cNvPr>
            <p:cNvSpPr/>
            <p:nvPr userDrawn="1"/>
          </p:nvSpPr>
          <p:spPr>
            <a:xfrm rot="5400000">
              <a:off x="762543" y="4708081"/>
              <a:ext cx="540972" cy="318531"/>
            </a:xfrm>
            <a:prstGeom prst="triangle">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77" name="Picture 76">
              <a:extLst>
                <a:ext uri="{FF2B5EF4-FFF2-40B4-BE49-F238E27FC236}">
                  <a16:creationId xmlns:a16="http://schemas.microsoft.com/office/drawing/2014/main" id="{C30D2D81-FFA3-3044-9F66-B06F033582A7}"/>
                </a:ext>
              </a:extLst>
            </p:cNvPr>
            <p:cNvPicPr>
              <a:picLocks noChangeAspect="1"/>
            </p:cNvPicPr>
            <p:nvPr userDrawn="1"/>
          </p:nvPicPr>
          <p:blipFill>
            <a:blip r:embed="rId3"/>
            <a:stretch>
              <a:fillRect/>
            </a:stretch>
          </p:blipFill>
          <p:spPr>
            <a:xfrm>
              <a:off x="473619" y="4568360"/>
              <a:ext cx="593182" cy="593182"/>
            </a:xfrm>
            <a:prstGeom prst="rect">
              <a:avLst/>
            </a:prstGeom>
          </p:spPr>
        </p:pic>
      </p:grpSp>
      <p:grpSp>
        <p:nvGrpSpPr>
          <p:cNvPr id="4" name="Group 3">
            <a:extLst>
              <a:ext uri="{FF2B5EF4-FFF2-40B4-BE49-F238E27FC236}">
                <a16:creationId xmlns:a16="http://schemas.microsoft.com/office/drawing/2014/main" id="{C2B514F6-599B-0347-81F2-8BB606FBF626}"/>
              </a:ext>
            </a:extLst>
          </p:cNvPr>
          <p:cNvGrpSpPr/>
          <p:nvPr userDrawn="1"/>
        </p:nvGrpSpPr>
        <p:grpSpPr>
          <a:xfrm>
            <a:off x="433470" y="5303300"/>
            <a:ext cx="11372276" cy="593182"/>
            <a:chOff x="433470" y="5189000"/>
            <a:chExt cx="11372276" cy="593182"/>
          </a:xfrm>
        </p:grpSpPr>
        <p:sp>
          <p:nvSpPr>
            <p:cNvPr id="79" name="Rounded Rectangle 78">
              <a:extLst>
                <a:ext uri="{FF2B5EF4-FFF2-40B4-BE49-F238E27FC236}">
                  <a16:creationId xmlns:a16="http://schemas.microsoft.com/office/drawing/2014/main" id="{AEB60FA1-C896-3145-B622-82E7404783F2}"/>
                </a:ext>
              </a:extLst>
            </p:cNvPr>
            <p:cNvSpPr/>
            <p:nvPr userDrawn="1"/>
          </p:nvSpPr>
          <p:spPr>
            <a:xfrm>
              <a:off x="1347738" y="5249004"/>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738447E-2BBA-BE46-9750-9C0F9BDBD4F1}"/>
                </a:ext>
              </a:extLst>
            </p:cNvPr>
            <p:cNvGrpSpPr/>
            <p:nvPr userDrawn="1"/>
          </p:nvGrpSpPr>
          <p:grpSpPr>
            <a:xfrm>
              <a:off x="433470" y="5189000"/>
              <a:ext cx="758824" cy="593182"/>
              <a:chOff x="433470" y="2673056"/>
              <a:chExt cx="758824" cy="593182"/>
            </a:xfrm>
          </p:grpSpPr>
          <p:sp>
            <p:nvSpPr>
              <p:cNvPr id="81" name="Rounded Rectangle 80">
                <a:extLst>
                  <a:ext uri="{FF2B5EF4-FFF2-40B4-BE49-F238E27FC236}">
                    <a16:creationId xmlns:a16="http://schemas.microsoft.com/office/drawing/2014/main" id="{37FA7E6A-2201-B745-AFDD-C00917A905E6}"/>
                  </a:ext>
                </a:extLst>
              </p:cNvPr>
              <p:cNvSpPr/>
              <p:nvPr userDrawn="1"/>
            </p:nvSpPr>
            <p:spPr>
              <a:xfrm>
                <a:off x="433470" y="2710789"/>
                <a:ext cx="688203" cy="540972"/>
              </a:xfrm>
              <a:prstGeom prst="roundRect">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82" name="Triangle 81">
                <a:extLst>
                  <a:ext uri="{FF2B5EF4-FFF2-40B4-BE49-F238E27FC236}">
                    <a16:creationId xmlns:a16="http://schemas.microsoft.com/office/drawing/2014/main" id="{475A71DD-01E9-EA49-ABB2-954C99A672C1}"/>
                  </a:ext>
                </a:extLst>
              </p:cNvPr>
              <p:cNvSpPr/>
              <p:nvPr userDrawn="1"/>
            </p:nvSpPr>
            <p:spPr>
              <a:xfrm rot="5400000">
                <a:off x="762543" y="2822009"/>
                <a:ext cx="540972" cy="318531"/>
              </a:xfrm>
              <a:prstGeom prst="triangle">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83" name="Picture 82">
                <a:extLst>
                  <a:ext uri="{FF2B5EF4-FFF2-40B4-BE49-F238E27FC236}">
                    <a16:creationId xmlns:a16="http://schemas.microsoft.com/office/drawing/2014/main" id="{F8060CC3-85E8-8949-AAED-60438333A9AF}"/>
                  </a:ext>
                </a:extLst>
              </p:cNvPr>
              <p:cNvPicPr>
                <a:picLocks noChangeAspect="1"/>
              </p:cNvPicPr>
              <p:nvPr userDrawn="1"/>
            </p:nvPicPr>
            <p:blipFill>
              <a:blip r:embed="rId4"/>
              <a:stretch>
                <a:fillRect/>
              </a:stretch>
            </p:blipFill>
            <p:spPr>
              <a:xfrm>
                <a:off x="478510" y="2673056"/>
                <a:ext cx="593182" cy="593182"/>
              </a:xfrm>
              <a:prstGeom prst="rect">
                <a:avLst/>
              </a:prstGeom>
            </p:spPr>
          </p:pic>
        </p:grpSp>
      </p:grpSp>
      <p:grpSp>
        <p:nvGrpSpPr>
          <p:cNvPr id="7" name="Group 6">
            <a:extLst>
              <a:ext uri="{FF2B5EF4-FFF2-40B4-BE49-F238E27FC236}">
                <a16:creationId xmlns:a16="http://schemas.microsoft.com/office/drawing/2014/main" id="{D367E2F4-0EE5-3349-948E-563A162DE117}"/>
              </a:ext>
            </a:extLst>
          </p:cNvPr>
          <p:cNvGrpSpPr/>
          <p:nvPr userDrawn="1"/>
        </p:nvGrpSpPr>
        <p:grpSpPr>
          <a:xfrm>
            <a:off x="433470" y="4134118"/>
            <a:ext cx="11372276" cy="593182"/>
            <a:chOff x="433470" y="3943618"/>
            <a:chExt cx="11372276" cy="593182"/>
          </a:xfrm>
        </p:grpSpPr>
        <p:grpSp>
          <p:nvGrpSpPr>
            <p:cNvPr id="8" name="Group 7">
              <a:extLst>
                <a:ext uri="{FF2B5EF4-FFF2-40B4-BE49-F238E27FC236}">
                  <a16:creationId xmlns:a16="http://schemas.microsoft.com/office/drawing/2014/main" id="{B6BA6CE5-B49E-824E-9D66-1F8E8ED4C7DE}"/>
                </a:ext>
              </a:extLst>
            </p:cNvPr>
            <p:cNvGrpSpPr/>
            <p:nvPr userDrawn="1"/>
          </p:nvGrpSpPr>
          <p:grpSpPr>
            <a:xfrm>
              <a:off x="433470" y="3969637"/>
              <a:ext cx="11372276" cy="543991"/>
              <a:chOff x="433470" y="3969637"/>
              <a:chExt cx="11372276" cy="543991"/>
            </a:xfrm>
          </p:grpSpPr>
          <p:sp>
            <p:nvSpPr>
              <p:cNvPr id="69" name="Triangle 68">
                <a:extLst>
                  <a:ext uri="{FF2B5EF4-FFF2-40B4-BE49-F238E27FC236}">
                    <a16:creationId xmlns:a16="http://schemas.microsoft.com/office/drawing/2014/main" id="{B6DD799F-9485-9649-9DB0-CB22D51D2B5A}"/>
                  </a:ext>
                </a:extLst>
              </p:cNvPr>
              <p:cNvSpPr/>
              <p:nvPr userDrawn="1"/>
            </p:nvSpPr>
            <p:spPr>
              <a:xfrm rot="5400000">
                <a:off x="762543" y="4080857"/>
                <a:ext cx="540972" cy="318531"/>
              </a:xfrm>
              <a:prstGeom prst="triangle">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0" name="Rounded Rectangle 69">
                <a:extLst>
                  <a:ext uri="{FF2B5EF4-FFF2-40B4-BE49-F238E27FC236}">
                    <a16:creationId xmlns:a16="http://schemas.microsoft.com/office/drawing/2014/main" id="{84630D7B-CD0A-0C4B-A597-D4A8938E7AA7}"/>
                  </a:ext>
                </a:extLst>
              </p:cNvPr>
              <p:cNvSpPr/>
              <p:nvPr userDrawn="1"/>
            </p:nvSpPr>
            <p:spPr>
              <a:xfrm>
                <a:off x="1347738" y="3991908"/>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a:extLst>
                  <a:ext uri="{FF2B5EF4-FFF2-40B4-BE49-F238E27FC236}">
                    <a16:creationId xmlns:a16="http://schemas.microsoft.com/office/drawing/2014/main" id="{5AE41B08-E24F-944F-8E18-CE367B3A776A}"/>
                  </a:ext>
                </a:extLst>
              </p:cNvPr>
              <p:cNvSpPr/>
              <p:nvPr userDrawn="1"/>
            </p:nvSpPr>
            <p:spPr>
              <a:xfrm>
                <a:off x="433470" y="3969637"/>
                <a:ext cx="688203" cy="540972"/>
              </a:xfrm>
              <a:prstGeom prst="roundRect">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72" name="Picture 71">
              <a:extLst>
                <a:ext uri="{FF2B5EF4-FFF2-40B4-BE49-F238E27FC236}">
                  <a16:creationId xmlns:a16="http://schemas.microsoft.com/office/drawing/2014/main" id="{67ABF20F-3B42-6340-9C2A-9BF79046A861}"/>
                </a:ext>
              </a:extLst>
            </p:cNvPr>
            <p:cNvPicPr>
              <a:picLocks noChangeAspect="1"/>
            </p:cNvPicPr>
            <p:nvPr userDrawn="1"/>
          </p:nvPicPr>
          <p:blipFill>
            <a:blip r:embed="rId5"/>
            <a:stretch>
              <a:fillRect/>
            </a:stretch>
          </p:blipFill>
          <p:spPr>
            <a:xfrm>
              <a:off x="473619" y="3943618"/>
              <a:ext cx="593182" cy="593182"/>
            </a:xfrm>
            <a:prstGeom prst="rect">
              <a:avLst/>
            </a:prstGeom>
          </p:spPr>
        </p:pic>
      </p:grpSp>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907537"/>
            <a:ext cx="12192000" cy="81921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0" name="Group 19">
            <a:extLst>
              <a:ext uri="{FF2B5EF4-FFF2-40B4-BE49-F238E27FC236}">
                <a16:creationId xmlns:a16="http://schemas.microsoft.com/office/drawing/2014/main" id="{8A58EA54-6D16-9541-9FE8-934F771D5CDA}"/>
              </a:ext>
            </a:extLst>
          </p:cNvPr>
          <p:cNvGrpSpPr/>
          <p:nvPr userDrawn="1"/>
        </p:nvGrpSpPr>
        <p:grpSpPr>
          <a:xfrm>
            <a:off x="433470" y="2357216"/>
            <a:ext cx="11372276" cy="593182"/>
            <a:chOff x="433470" y="2052416"/>
            <a:chExt cx="11372276" cy="593182"/>
          </a:xfrm>
        </p:grpSpPr>
        <p:sp>
          <p:nvSpPr>
            <p:cNvPr id="50" name="Rounded Rectangle 49">
              <a:extLst>
                <a:ext uri="{FF2B5EF4-FFF2-40B4-BE49-F238E27FC236}">
                  <a16:creationId xmlns:a16="http://schemas.microsoft.com/office/drawing/2014/main" id="{14E992BF-E637-D247-8067-3715A0D6F7D3}"/>
                </a:ext>
              </a:extLst>
            </p:cNvPr>
            <p:cNvSpPr/>
            <p:nvPr userDrawn="1"/>
          </p:nvSpPr>
          <p:spPr>
            <a:xfrm>
              <a:off x="1347738" y="2103188"/>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893892E4-BA8D-7C46-A6FD-2BCE8DA1AC5A}"/>
                </a:ext>
              </a:extLst>
            </p:cNvPr>
            <p:cNvSpPr/>
            <p:nvPr userDrawn="1"/>
          </p:nvSpPr>
          <p:spPr>
            <a:xfrm>
              <a:off x="433470" y="2080917"/>
              <a:ext cx="688203" cy="540972"/>
            </a:xfrm>
            <a:prstGeom prst="roundRect">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2" name="Triangle 51">
              <a:extLst>
                <a:ext uri="{FF2B5EF4-FFF2-40B4-BE49-F238E27FC236}">
                  <a16:creationId xmlns:a16="http://schemas.microsoft.com/office/drawing/2014/main" id="{99887789-8D58-F843-8342-FB6E22F3BB6A}"/>
                </a:ext>
              </a:extLst>
            </p:cNvPr>
            <p:cNvSpPr/>
            <p:nvPr userDrawn="1"/>
          </p:nvSpPr>
          <p:spPr>
            <a:xfrm rot="5400000">
              <a:off x="762543" y="2192137"/>
              <a:ext cx="540972" cy="318531"/>
            </a:xfrm>
            <a:prstGeom prst="triangle">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53" name="Picture 52">
              <a:extLst>
                <a:ext uri="{FF2B5EF4-FFF2-40B4-BE49-F238E27FC236}">
                  <a16:creationId xmlns:a16="http://schemas.microsoft.com/office/drawing/2014/main" id="{702662FE-1AB9-5E44-A1AE-4340ADD4D26A}"/>
                </a:ext>
              </a:extLst>
            </p:cNvPr>
            <p:cNvPicPr>
              <a:picLocks noChangeAspect="1"/>
            </p:cNvPicPr>
            <p:nvPr userDrawn="1"/>
          </p:nvPicPr>
          <p:blipFill>
            <a:blip r:embed="rId6"/>
            <a:stretch>
              <a:fillRect/>
            </a:stretch>
          </p:blipFill>
          <p:spPr>
            <a:xfrm>
              <a:off x="473619" y="2052416"/>
              <a:ext cx="593182" cy="593182"/>
            </a:xfrm>
            <a:prstGeom prst="rect">
              <a:avLst/>
            </a:prstGeom>
          </p:spPr>
        </p:pic>
      </p:grpSp>
      <p:grpSp>
        <p:nvGrpSpPr>
          <p:cNvPr id="5" name="Group 4">
            <a:extLst>
              <a:ext uri="{FF2B5EF4-FFF2-40B4-BE49-F238E27FC236}">
                <a16:creationId xmlns:a16="http://schemas.microsoft.com/office/drawing/2014/main" id="{CAF5D6B9-57D4-3F4F-B37E-91BF711EB2D2}"/>
              </a:ext>
            </a:extLst>
          </p:cNvPr>
          <p:cNvGrpSpPr/>
          <p:nvPr userDrawn="1"/>
        </p:nvGrpSpPr>
        <p:grpSpPr>
          <a:xfrm>
            <a:off x="433470" y="1771664"/>
            <a:ext cx="11372276" cy="593182"/>
            <a:chOff x="433470" y="1428764"/>
            <a:chExt cx="11372276" cy="593182"/>
          </a:xfrm>
        </p:grpSpPr>
        <p:sp>
          <p:nvSpPr>
            <p:cNvPr id="3" name="Triangle 2">
              <a:extLst>
                <a:ext uri="{FF2B5EF4-FFF2-40B4-BE49-F238E27FC236}">
                  <a16:creationId xmlns:a16="http://schemas.microsoft.com/office/drawing/2014/main" id="{04DCD9BB-F198-E445-953A-664ED4C94743}"/>
                </a:ext>
              </a:extLst>
            </p:cNvPr>
            <p:cNvSpPr/>
            <p:nvPr userDrawn="1"/>
          </p:nvSpPr>
          <p:spPr>
            <a:xfrm rot="5400000">
              <a:off x="762543" y="1566003"/>
              <a:ext cx="540972" cy="318531"/>
            </a:xfrm>
            <a:prstGeom prst="triangle">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25" name="Rounded Rectangle 24">
              <a:extLst>
                <a:ext uri="{FF2B5EF4-FFF2-40B4-BE49-F238E27FC236}">
                  <a16:creationId xmlns:a16="http://schemas.microsoft.com/office/drawing/2014/main" id="{3967104F-9567-8441-A8DD-D8DE67C5D45E}"/>
                </a:ext>
              </a:extLst>
            </p:cNvPr>
            <p:cNvSpPr/>
            <p:nvPr userDrawn="1"/>
          </p:nvSpPr>
          <p:spPr>
            <a:xfrm>
              <a:off x="1347738" y="1477054"/>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E152BC78-432D-034A-BDA5-DAB6F70360EC}"/>
                </a:ext>
              </a:extLst>
            </p:cNvPr>
            <p:cNvSpPr/>
            <p:nvPr userDrawn="1"/>
          </p:nvSpPr>
          <p:spPr>
            <a:xfrm>
              <a:off x="433470" y="1454783"/>
              <a:ext cx="688203" cy="540972"/>
            </a:xfrm>
            <a:prstGeom prst="roundRect">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1" name="Picture 130">
              <a:extLst>
                <a:ext uri="{FF2B5EF4-FFF2-40B4-BE49-F238E27FC236}">
                  <a16:creationId xmlns:a16="http://schemas.microsoft.com/office/drawing/2014/main" id="{705F3A03-ECD5-354F-A468-1C7D931046FA}"/>
                </a:ext>
              </a:extLst>
            </p:cNvPr>
            <p:cNvPicPr>
              <a:picLocks noChangeAspect="1"/>
            </p:cNvPicPr>
            <p:nvPr userDrawn="1"/>
          </p:nvPicPr>
          <p:blipFill>
            <a:blip r:embed="rId7"/>
            <a:stretch>
              <a:fillRect/>
            </a:stretch>
          </p:blipFill>
          <p:spPr>
            <a:xfrm>
              <a:off x="511719" y="1428764"/>
              <a:ext cx="593182" cy="593182"/>
            </a:xfrm>
            <a:prstGeom prst="rect">
              <a:avLst/>
            </a:prstGeom>
          </p:spPr>
        </p:pic>
      </p:grpSp>
      <p:grpSp>
        <p:nvGrpSpPr>
          <p:cNvPr id="22" name="Group 21">
            <a:extLst>
              <a:ext uri="{FF2B5EF4-FFF2-40B4-BE49-F238E27FC236}">
                <a16:creationId xmlns:a16="http://schemas.microsoft.com/office/drawing/2014/main" id="{BF5979FF-33C6-A24F-BD9B-AA1A4E86CBFF}"/>
              </a:ext>
            </a:extLst>
          </p:cNvPr>
          <p:cNvGrpSpPr/>
          <p:nvPr userDrawn="1"/>
        </p:nvGrpSpPr>
        <p:grpSpPr>
          <a:xfrm>
            <a:off x="433470" y="2939756"/>
            <a:ext cx="11372276" cy="593182"/>
            <a:chOff x="433470" y="2673056"/>
            <a:chExt cx="11372276" cy="593182"/>
          </a:xfrm>
        </p:grpSpPr>
        <p:sp>
          <p:nvSpPr>
            <p:cNvPr id="55" name="Rounded Rectangle 54">
              <a:extLst>
                <a:ext uri="{FF2B5EF4-FFF2-40B4-BE49-F238E27FC236}">
                  <a16:creationId xmlns:a16="http://schemas.microsoft.com/office/drawing/2014/main" id="{C550C9F4-93A7-AB4E-A14D-3A9A1D1335E3}"/>
                </a:ext>
              </a:extLst>
            </p:cNvPr>
            <p:cNvSpPr/>
            <p:nvPr userDrawn="1"/>
          </p:nvSpPr>
          <p:spPr>
            <a:xfrm>
              <a:off x="1347738" y="2733060"/>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C23A78D5-78BD-8246-9DB4-F0E64C9525F4}"/>
                </a:ext>
              </a:extLst>
            </p:cNvPr>
            <p:cNvGrpSpPr/>
            <p:nvPr userDrawn="1"/>
          </p:nvGrpSpPr>
          <p:grpSpPr>
            <a:xfrm>
              <a:off x="433470" y="2673056"/>
              <a:ext cx="758824" cy="593182"/>
              <a:chOff x="433470" y="2673056"/>
              <a:chExt cx="758824" cy="593182"/>
            </a:xfrm>
          </p:grpSpPr>
          <p:sp>
            <p:nvSpPr>
              <p:cNvPr id="56" name="Rounded Rectangle 55">
                <a:extLst>
                  <a:ext uri="{FF2B5EF4-FFF2-40B4-BE49-F238E27FC236}">
                    <a16:creationId xmlns:a16="http://schemas.microsoft.com/office/drawing/2014/main" id="{2690A374-AB9B-C143-8F58-DEF98F333C23}"/>
                  </a:ext>
                </a:extLst>
              </p:cNvPr>
              <p:cNvSpPr/>
              <p:nvPr userDrawn="1"/>
            </p:nvSpPr>
            <p:spPr>
              <a:xfrm>
                <a:off x="433470" y="2710789"/>
                <a:ext cx="688203" cy="540972"/>
              </a:xfrm>
              <a:prstGeom prst="roundRect">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7" name="Triangle 56">
                <a:extLst>
                  <a:ext uri="{FF2B5EF4-FFF2-40B4-BE49-F238E27FC236}">
                    <a16:creationId xmlns:a16="http://schemas.microsoft.com/office/drawing/2014/main" id="{F0453CD4-2EFA-CC4C-93D7-CB7D9D81AC2A}"/>
                  </a:ext>
                </a:extLst>
              </p:cNvPr>
              <p:cNvSpPr/>
              <p:nvPr userDrawn="1"/>
            </p:nvSpPr>
            <p:spPr>
              <a:xfrm rot="5400000">
                <a:off x="762543" y="2822009"/>
                <a:ext cx="540972" cy="318531"/>
              </a:xfrm>
              <a:prstGeom prst="triangle">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2" name="Picture 131">
                <a:extLst>
                  <a:ext uri="{FF2B5EF4-FFF2-40B4-BE49-F238E27FC236}">
                    <a16:creationId xmlns:a16="http://schemas.microsoft.com/office/drawing/2014/main" id="{3090F85D-D7F5-0D4C-A3D7-557E9D4ABCA4}"/>
                  </a:ext>
                </a:extLst>
              </p:cNvPr>
              <p:cNvPicPr>
                <a:picLocks noChangeAspect="1"/>
              </p:cNvPicPr>
              <p:nvPr userDrawn="1"/>
            </p:nvPicPr>
            <p:blipFill>
              <a:blip r:embed="rId8"/>
              <a:stretch>
                <a:fillRect/>
              </a:stretch>
            </p:blipFill>
            <p:spPr>
              <a:xfrm>
                <a:off x="478510" y="2673056"/>
                <a:ext cx="593182" cy="593182"/>
              </a:xfrm>
              <a:prstGeom prst="rect">
                <a:avLst/>
              </a:prstGeom>
            </p:spPr>
          </p:pic>
        </p:grpSp>
      </p:grpSp>
      <p:grpSp>
        <p:nvGrpSpPr>
          <p:cNvPr id="24" name="Group 23">
            <a:extLst>
              <a:ext uri="{FF2B5EF4-FFF2-40B4-BE49-F238E27FC236}">
                <a16:creationId xmlns:a16="http://schemas.microsoft.com/office/drawing/2014/main" id="{0EA2D631-2BCD-1A45-9066-6437681868DF}"/>
              </a:ext>
            </a:extLst>
          </p:cNvPr>
          <p:cNvGrpSpPr/>
          <p:nvPr userDrawn="1"/>
        </p:nvGrpSpPr>
        <p:grpSpPr>
          <a:xfrm>
            <a:off x="433470" y="3536937"/>
            <a:ext cx="11372276" cy="593182"/>
            <a:chOff x="433470" y="3308337"/>
            <a:chExt cx="11372276" cy="593182"/>
          </a:xfrm>
        </p:grpSpPr>
        <p:sp>
          <p:nvSpPr>
            <p:cNvPr id="59" name="Rounded Rectangle 58">
              <a:extLst>
                <a:ext uri="{FF2B5EF4-FFF2-40B4-BE49-F238E27FC236}">
                  <a16:creationId xmlns:a16="http://schemas.microsoft.com/office/drawing/2014/main" id="{85D01222-FCDE-5E4A-B06A-738F69E10597}"/>
                </a:ext>
              </a:extLst>
            </p:cNvPr>
            <p:cNvSpPr/>
            <p:nvPr userDrawn="1"/>
          </p:nvSpPr>
          <p:spPr>
            <a:xfrm>
              <a:off x="1347738" y="3359194"/>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B0B607C-059F-AA4C-8076-2AF9B42BCD6D}"/>
                </a:ext>
              </a:extLst>
            </p:cNvPr>
            <p:cNvGrpSpPr/>
            <p:nvPr userDrawn="1"/>
          </p:nvGrpSpPr>
          <p:grpSpPr>
            <a:xfrm>
              <a:off x="433470" y="3308337"/>
              <a:ext cx="758824" cy="593182"/>
              <a:chOff x="433470" y="3308337"/>
              <a:chExt cx="758824" cy="593182"/>
            </a:xfrm>
          </p:grpSpPr>
          <p:sp>
            <p:nvSpPr>
              <p:cNvPr id="60" name="Rounded Rectangle 59">
                <a:extLst>
                  <a:ext uri="{FF2B5EF4-FFF2-40B4-BE49-F238E27FC236}">
                    <a16:creationId xmlns:a16="http://schemas.microsoft.com/office/drawing/2014/main" id="{2D76ECE0-E227-B247-A852-883CB992AA3B}"/>
                  </a:ext>
                </a:extLst>
              </p:cNvPr>
              <p:cNvSpPr/>
              <p:nvPr userDrawn="1"/>
            </p:nvSpPr>
            <p:spPr>
              <a:xfrm>
                <a:off x="433470" y="3336923"/>
                <a:ext cx="688203" cy="540972"/>
              </a:xfrm>
              <a:prstGeom prst="roundRect">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61" name="Triangle 60">
                <a:extLst>
                  <a:ext uri="{FF2B5EF4-FFF2-40B4-BE49-F238E27FC236}">
                    <a16:creationId xmlns:a16="http://schemas.microsoft.com/office/drawing/2014/main" id="{E8CD75C6-5876-C845-A0D1-5891AE04D10E}"/>
                  </a:ext>
                </a:extLst>
              </p:cNvPr>
              <p:cNvSpPr/>
              <p:nvPr userDrawn="1"/>
            </p:nvSpPr>
            <p:spPr>
              <a:xfrm rot="5400000">
                <a:off x="762543" y="3448143"/>
                <a:ext cx="540972" cy="318531"/>
              </a:xfrm>
              <a:prstGeom prst="triangle">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3" name="Picture 132">
                <a:extLst>
                  <a:ext uri="{FF2B5EF4-FFF2-40B4-BE49-F238E27FC236}">
                    <a16:creationId xmlns:a16="http://schemas.microsoft.com/office/drawing/2014/main" id="{FA24481B-E774-DA42-9A86-356772355331}"/>
                  </a:ext>
                </a:extLst>
              </p:cNvPr>
              <p:cNvPicPr>
                <a:picLocks noChangeAspect="1"/>
              </p:cNvPicPr>
              <p:nvPr userDrawn="1"/>
            </p:nvPicPr>
            <p:blipFill>
              <a:blip r:embed="rId9"/>
              <a:stretch>
                <a:fillRect/>
              </a:stretch>
            </p:blipFill>
            <p:spPr>
              <a:xfrm>
                <a:off x="466219" y="3308337"/>
                <a:ext cx="593182" cy="593182"/>
              </a:xfrm>
              <a:prstGeom prst="rect">
                <a:avLst/>
              </a:prstGeom>
            </p:spPr>
          </p:pic>
        </p:grpSp>
      </p:grpSp>
      <p:sp>
        <p:nvSpPr>
          <p:cNvPr id="95" name="Text Placeholder 14">
            <a:extLst>
              <a:ext uri="{FF2B5EF4-FFF2-40B4-BE49-F238E27FC236}">
                <a16:creationId xmlns:a16="http://schemas.microsoft.com/office/drawing/2014/main" id="{B0626BFE-D45F-6D4A-9028-CF6404EC41C2}"/>
              </a:ext>
            </a:extLst>
          </p:cNvPr>
          <p:cNvSpPr>
            <a:spLocks noGrp="1"/>
          </p:cNvSpPr>
          <p:nvPr userDrawn="1">
            <p:ph type="body" sz="quarter" idx="28"/>
          </p:nvPr>
        </p:nvSpPr>
        <p:spPr>
          <a:xfrm>
            <a:off x="0" y="1808049"/>
            <a:ext cx="12192000"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3" name="Text Placeholder 14">
            <a:extLst>
              <a:ext uri="{FF2B5EF4-FFF2-40B4-BE49-F238E27FC236}">
                <a16:creationId xmlns:a16="http://schemas.microsoft.com/office/drawing/2014/main" id="{F56D6084-524F-CA4E-8DD7-526BF9943BBF}"/>
              </a:ext>
            </a:extLst>
          </p:cNvPr>
          <p:cNvSpPr>
            <a:spLocks noGrp="1"/>
          </p:cNvSpPr>
          <p:nvPr>
            <p:ph type="body" sz="quarter" idx="29"/>
          </p:nvPr>
        </p:nvSpPr>
        <p:spPr>
          <a:xfrm>
            <a:off x="0" y="2406883"/>
            <a:ext cx="12191999"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4" name="Text Placeholder 14">
            <a:extLst>
              <a:ext uri="{FF2B5EF4-FFF2-40B4-BE49-F238E27FC236}">
                <a16:creationId xmlns:a16="http://schemas.microsoft.com/office/drawing/2014/main" id="{12D14DEB-B4A3-A646-942D-DADCCBFE65D0}"/>
              </a:ext>
            </a:extLst>
          </p:cNvPr>
          <p:cNvSpPr>
            <a:spLocks noGrp="1"/>
          </p:cNvSpPr>
          <p:nvPr>
            <p:ph type="body" sz="quarter" idx="30"/>
          </p:nvPr>
        </p:nvSpPr>
        <p:spPr>
          <a:xfrm>
            <a:off x="-3" y="3003747"/>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7" name="Text Placeholder 14">
            <a:extLst>
              <a:ext uri="{FF2B5EF4-FFF2-40B4-BE49-F238E27FC236}">
                <a16:creationId xmlns:a16="http://schemas.microsoft.com/office/drawing/2014/main" id="{8A566273-CFF7-9A41-ADDD-DE16A4E9AA0C}"/>
              </a:ext>
            </a:extLst>
          </p:cNvPr>
          <p:cNvSpPr>
            <a:spLocks noGrp="1"/>
          </p:cNvSpPr>
          <p:nvPr>
            <p:ph type="body" sz="quarter" idx="31"/>
          </p:nvPr>
        </p:nvSpPr>
        <p:spPr>
          <a:xfrm>
            <a:off x="-1" y="3604552"/>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8" name="Text Placeholder 14">
            <a:extLst>
              <a:ext uri="{FF2B5EF4-FFF2-40B4-BE49-F238E27FC236}">
                <a16:creationId xmlns:a16="http://schemas.microsoft.com/office/drawing/2014/main" id="{57BBEF61-45A5-8846-BBCC-EFC9DB88E2A6}"/>
              </a:ext>
            </a:extLst>
          </p:cNvPr>
          <p:cNvSpPr>
            <a:spLocks noGrp="1"/>
          </p:cNvSpPr>
          <p:nvPr>
            <p:ph type="body" sz="quarter" idx="32"/>
          </p:nvPr>
        </p:nvSpPr>
        <p:spPr>
          <a:xfrm>
            <a:off x="0" y="4181839"/>
            <a:ext cx="12192000"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9" name="Text Placeholder 14">
            <a:extLst>
              <a:ext uri="{FF2B5EF4-FFF2-40B4-BE49-F238E27FC236}">
                <a16:creationId xmlns:a16="http://schemas.microsoft.com/office/drawing/2014/main" id="{3E009313-A6B0-DC44-8539-9281AF620DA4}"/>
              </a:ext>
            </a:extLst>
          </p:cNvPr>
          <p:cNvSpPr>
            <a:spLocks noGrp="1"/>
          </p:cNvSpPr>
          <p:nvPr>
            <p:ph type="body" sz="quarter" idx="33"/>
          </p:nvPr>
        </p:nvSpPr>
        <p:spPr>
          <a:xfrm>
            <a:off x="0" y="4791178"/>
            <a:ext cx="12192000"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0" name="Text Placeholder 14">
            <a:extLst>
              <a:ext uri="{FF2B5EF4-FFF2-40B4-BE49-F238E27FC236}">
                <a16:creationId xmlns:a16="http://schemas.microsoft.com/office/drawing/2014/main" id="{40513263-3789-0F41-8338-252C62CB2BCC}"/>
              </a:ext>
            </a:extLst>
          </p:cNvPr>
          <p:cNvSpPr>
            <a:spLocks noGrp="1"/>
          </p:cNvSpPr>
          <p:nvPr>
            <p:ph type="body" sz="quarter" idx="34"/>
          </p:nvPr>
        </p:nvSpPr>
        <p:spPr>
          <a:xfrm>
            <a:off x="0" y="5365577"/>
            <a:ext cx="12192000"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1" name="Text Placeholder 14">
            <a:extLst>
              <a:ext uri="{FF2B5EF4-FFF2-40B4-BE49-F238E27FC236}">
                <a16:creationId xmlns:a16="http://schemas.microsoft.com/office/drawing/2014/main" id="{7B2AE983-C576-8747-BDC0-208453B1D5E7}"/>
              </a:ext>
            </a:extLst>
          </p:cNvPr>
          <p:cNvSpPr>
            <a:spLocks noGrp="1"/>
          </p:cNvSpPr>
          <p:nvPr>
            <p:ph type="body" sz="quarter" idx="35"/>
          </p:nvPr>
        </p:nvSpPr>
        <p:spPr>
          <a:xfrm>
            <a:off x="-2" y="5974932"/>
            <a:ext cx="12192001"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36645013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umbered 1–3 (Green) 1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itle 1">
            <a:extLst>
              <a:ext uri="{FF2B5EF4-FFF2-40B4-BE49-F238E27FC236}">
                <a16:creationId xmlns:a16="http://schemas.microsoft.com/office/drawing/2014/main" id="{C304EFD4-02A0-3A4D-B3DB-8FC9FF86AAFA}"/>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80875C05-4D62-F141-915D-FABAC4CBE6B6}"/>
              </a:ext>
            </a:extLst>
          </p:cNvPr>
          <p:cNvSpPr>
            <a:spLocks noGrp="1"/>
          </p:cNvSpPr>
          <p:nvPr>
            <p:ph type="subTitle" idx="19"/>
          </p:nvPr>
        </p:nvSpPr>
        <p:spPr>
          <a:xfrm>
            <a:off x="0" y="884164"/>
            <a:ext cx="12192000" cy="477838"/>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48" name="Group 47">
            <a:extLst>
              <a:ext uri="{FF2B5EF4-FFF2-40B4-BE49-F238E27FC236}">
                <a16:creationId xmlns:a16="http://schemas.microsoft.com/office/drawing/2014/main" id="{6188EC43-6786-1843-9868-11A37306E8AC}"/>
              </a:ext>
            </a:extLst>
          </p:cNvPr>
          <p:cNvGrpSpPr/>
          <p:nvPr userDrawn="1"/>
        </p:nvGrpSpPr>
        <p:grpSpPr>
          <a:xfrm>
            <a:off x="471922" y="1595784"/>
            <a:ext cx="11110478" cy="4564449"/>
            <a:chOff x="471922" y="1735484"/>
            <a:chExt cx="11110478" cy="4564449"/>
          </a:xfrm>
        </p:grpSpPr>
        <p:grpSp>
          <p:nvGrpSpPr>
            <p:cNvPr id="46" name="Group 45">
              <a:extLst>
                <a:ext uri="{FF2B5EF4-FFF2-40B4-BE49-F238E27FC236}">
                  <a16:creationId xmlns:a16="http://schemas.microsoft.com/office/drawing/2014/main" id="{EA817AF6-E187-0345-8955-509ECF3B725E}"/>
                </a:ext>
              </a:extLst>
            </p:cNvPr>
            <p:cNvGrpSpPr/>
            <p:nvPr userDrawn="1"/>
          </p:nvGrpSpPr>
          <p:grpSpPr>
            <a:xfrm>
              <a:off x="4309498" y="1748184"/>
              <a:ext cx="3545188" cy="4551016"/>
              <a:chOff x="4309498" y="1748184"/>
              <a:chExt cx="3545188" cy="4551016"/>
            </a:xfrm>
          </p:grpSpPr>
          <p:grpSp>
            <p:nvGrpSpPr>
              <p:cNvPr id="45" name="Group 44">
                <a:extLst>
                  <a:ext uri="{FF2B5EF4-FFF2-40B4-BE49-F238E27FC236}">
                    <a16:creationId xmlns:a16="http://schemas.microsoft.com/office/drawing/2014/main" id="{AD539116-D908-9544-A1A9-67A2601682A8}"/>
                  </a:ext>
                </a:extLst>
              </p:cNvPr>
              <p:cNvGrpSpPr/>
              <p:nvPr userDrawn="1"/>
            </p:nvGrpSpPr>
            <p:grpSpPr>
              <a:xfrm>
                <a:off x="4309498" y="1790439"/>
                <a:ext cx="3545188" cy="4508761"/>
                <a:chOff x="4309498" y="1790439"/>
                <a:chExt cx="3545188" cy="4508761"/>
              </a:xfrm>
            </p:grpSpPr>
            <p:grpSp>
              <p:nvGrpSpPr>
                <p:cNvPr id="6" name="Group 5">
                  <a:extLst>
                    <a:ext uri="{FF2B5EF4-FFF2-40B4-BE49-F238E27FC236}">
                      <a16:creationId xmlns:a16="http://schemas.microsoft.com/office/drawing/2014/main" id="{DFF42CFD-7ADB-E147-A684-58317D71D371}"/>
                    </a:ext>
                  </a:extLst>
                </p:cNvPr>
                <p:cNvGrpSpPr/>
                <p:nvPr userDrawn="1"/>
              </p:nvGrpSpPr>
              <p:grpSpPr>
                <a:xfrm>
                  <a:off x="4309498" y="1790439"/>
                  <a:ext cx="762285" cy="719798"/>
                  <a:chOff x="4131625" y="1815836"/>
                  <a:chExt cx="762285" cy="719798"/>
                </a:xfrm>
              </p:grpSpPr>
              <p:sp>
                <p:nvSpPr>
                  <p:cNvPr id="25" name="Triangle 24">
                    <a:extLst>
                      <a:ext uri="{FF2B5EF4-FFF2-40B4-BE49-F238E27FC236}">
                        <a16:creationId xmlns:a16="http://schemas.microsoft.com/office/drawing/2014/main" id="{CD7606A7-2BE7-384F-9B2D-228C0B818DB1}"/>
                      </a:ext>
                    </a:extLst>
                  </p:cNvPr>
                  <p:cNvSpPr/>
                  <p:nvPr userDrawn="1"/>
                </p:nvSpPr>
                <p:spPr>
                  <a:xfrm rot="10800000">
                    <a:off x="4242282" y="2217103"/>
                    <a:ext cx="540972" cy="318531"/>
                  </a:xfrm>
                  <a:prstGeom prst="triangle">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27" name="Rounded Rectangle 26">
                    <a:extLst>
                      <a:ext uri="{FF2B5EF4-FFF2-40B4-BE49-F238E27FC236}">
                        <a16:creationId xmlns:a16="http://schemas.microsoft.com/office/drawing/2014/main" id="{010DCF8E-091A-184F-A545-C0CEDDC0217D}"/>
                      </a:ext>
                    </a:extLst>
                  </p:cNvPr>
                  <p:cNvSpPr/>
                  <p:nvPr userDrawn="1"/>
                </p:nvSpPr>
                <p:spPr>
                  <a:xfrm>
                    <a:off x="4131625" y="1815836"/>
                    <a:ext cx="762285" cy="639396"/>
                  </a:xfrm>
                  <a:prstGeom prst="roundRect">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sp>
              <p:nvSpPr>
                <p:cNvPr id="32" name="Round Diagonal Corner Rectangle 31">
                  <a:extLst>
                    <a:ext uri="{FF2B5EF4-FFF2-40B4-BE49-F238E27FC236}">
                      <a16:creationId xmlns:a16="http://schemas.microsoft.com/office/drawing/2014/main" id="{A501641C-E544-6D40-88BA-BEB27E77650D}"/>
                    </a:ext>
                  </a:extLst>
                </p:cNvPr>
                <p:cNvSpPr/>
                <p:nvPr userDrawn="1"/>
              </p:nvSpPr>
              <p:spPr>
                <a:xfrm flipH="1">
                  <a:off x="4673075" y="2628187"/>
                  <a:ext cx="3181611" cy="3671013"/>
                </a:xfrm>
                <a:prstGeom prst="round2DiagRect">
                  <a:avLst/>
                </a:prstGeom>
                <a:solidFill>
                  <a:schemeClr val="accent3">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44EFC3C5-62F1-D946-934E-A0D1D4387D38}"/>
                  </a:ext>
                </a:extLst>
              </p:cNvPr>
              <p:cNvPicPr>
                <a:picLocks noChangeAspect="1"/>
              </p:cNvPicPr>
              <p:nvPr userDrawn="1"/>
            </p:nvPicPr>
            <p:blipFill>
              <a:blip r:embed="rId2"/>
              <a:stretch>
                <a:fillRect/>
              </a:stretch>
            </p:blipFill>
            <p:spPr>
              <a:xfrm>
                <a:off x="4329663" y="1748184"/>
                <a:ext cx="698500" cy="698500"/>
              </a:xfrm>
              <a:prstGeom prst="rect">
                <a:avLst/>
              </a:prstGeom>
            </p:spPr>
          </p:pic>
        </p:grpSp>
        <p:grpSp>
          <p:nvGrpSpPr>
            <p:cNvPr id="8" name="Group 7">
              <a:extLst>
                <a:ext uri="{FF2B5EF4-FFF2-40B4-BE49-F238E27FC236}">
                  <a16:creationId xmlns:a16="http://schemas.microsoft.com/office/drawing/2014/main" id="{0A97D934-7027-0C4C-95C9-F19F0935F515}"/>
                </a:ext>
              </a:extLst>
            </p:cNvPr>
            <p:cNvGrpSpPr/>
            <p:nvPr userDrawn="1"/>
          </p:nvGrpSpPr>
          <p:grpSpPr>
            <a:xfrm>
              <a:off x="8058846" y="1741638"/>
              <a:ext cx="3523554" cy="4558295"/>
              <a:chOff x="8058846" y="1741638"/>
              <a:chExt cx="3523554" cy="4558295"/>
            </a:xfrm>
          </p:grpSpPr>
          <p:sp>
            <p:nvSpPr>
              <p:cNvPr id="34" name="Round Diagonal Corner Rectangle 33">
                <a:extLst>
                  <a:ext uri="{FF2B5EF4-FFF2-40B4-BE49-F238E27FC236}">
                    <a16:creationId xmlns:a16="http://schemas.microsoft.com/office/drawing/2014/main" id="{8BCDC667-E582-274A-907F-6D8083CD5172}"/>
                  </a:ext>
                </a:extLst>
              </p:cNvPr>
              <p:cNvSpPr/>
              <p:nvPr userDrawn="1"/>
            </p:nvSpPr>
            <p:spPr>
              <a:xfrm flipH="1">
                <a:off x="8400789" y="2628920"/>
                <a:ext cx="3181611" cy="3671013"/>
              </a:xfrm>
              <a:prstGeom prst="round2DiagRect">
                <a:avLst/>
              </a:prstGeom>
              <a:solidFill>
                <a:schemeClr val="accent3">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F57AD7C-BD50-DD4B-93CB-9149033C4764}"/>
                  </a:ext>
                </a:extLst>
              </p:cNvPr>
              <p:cNvGrpSpPr/>
              <p:nvPr userDrawn="1"/>
            </p:nvGrpSpPr>
            <p:grpSpPr>
              <a:xfrm>
                <a:off x="8058846" y="1741638"/>
                <a:ext cx="762285" cy="753965"/>
                <a:chOff x="8058846" y="1741638"/>
                <a:chExt cx="762285" cy="753965"/>
              </a:xfrm>
            </p:grpSpPr>
            <p:grpSp>
              <p:nvGrpSpPr>
                <p:cNvPr id="35" name="Group 34">
                  <a:extLst>
                    <a:ext uri="{FF2B5EF4-FFF2-40B4-BE49-F238E27FC236}">
                      <a16:creationId xmlns:a16="http://schemas.microsoft.com/office/drawing/2014/main" id="{D4510EBE-8D19-6245-AD36-382F87737595}"/>
                    </a:ext>
                  </a:extLst>
                </p:cNvPr>
                <p:cNvGrpSpPr/>
                <p:nvPr userDrawn="1"/>
              </p:nvGrpSpPr>
              <p:grpSpPr>
                <a:xfrm>
                  <a:off x="8058846" y="1775805"/>
                  <a:ext cx="762285" cy="719798"/>
                  <a:chOff x="4131625" y="1815836"/>
                  <a:chExt cx="762285" cy="719798"/>
                </a:xfrm>
                <a:solidFill>
                  <a:srgbClr val="009193"/>
                </a:solidFill>
              </p:grpSpPr>
              <p:sp>
                <p:nvSpPr>
                  <p:cNvPr id="36" name="Triangle 35">
                    <a:extLst>
                      <a:ext uri="{FF2B5EF4-FFF2-40B4-BE49-F238E27FC236}">
                        <a16:creationId xmlns:a16="http://schemas.microsoft.com/office/drawing/2014/main" id="{69B3D949-9A4A-D34B-A3BC-E4AEAE89D65C}"/>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37" name="Rounded Rectangle 36">
                    <a:extLst>
                      <a:ext uri="{FF2B5EF4-FFF2-40B4-BE49-F238E27FC236}">
                        <a16:creationId xmlns:a16="http://schemas.microsoft.com/office/drawing/2014/main" id="{EE4B9C85-FE74-234D-949D-EA4E53964872}"/>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31" name="Picture 30">
                  <a:extLst>
                    <a:ext uri="{FF2B5EF4-FFF2-40B4-BE49-F238E27FC236}">
                      <a16:creationId xmlns:a16="http://schemas.microsoft.com/office/drawing/2014/main" id="{E0328981-AAEE-4D4C-9905-B74694D83000}"/>
                    </a:ext>
                  </a:extLst>
                </p:cNvPr>
                <p:cNvPicPr>
                  <a:picLocks noChangeAspect="1"/>
                </p:cNvPicPr>
                <p:nvPr userDrawn="1"/>
              </p:nvPicPr>
              <p:blipFill>
                <a:blip r:embed="rId3"/>
                <a:stretch>
                  <a:fillRect/>
                </a:stretch>
              </p:blipFill>
              <p:spPr>
                <a:xfrm>
                  <a:off x="8090738" y="1741638"/>
                  <a:ext cx="698500" cy="698500"/>
                </a:xfrm>
                <a:prstGeom prst="rect">
                  <a:avLst/>
                </a:prstGeom>
              </p:spPr>
            </p:pic>
          </p:grpSp>
        </p:grpSp>
        <p:grpSp>
          <p:nvGrpSpPr>
            <p:cNvPr id="47" name="Group 46">
              <a:extLst>
                <a:ext uri="{FF2B5EF4-FFF2-40B4-BE49-F238E27FC236}">
                  <a16:creationId xmlns:a16="http://schemas.microsoft.com/office/drawing/2014/main" id="{90B0A6E9-B362-6944-8922-07796DC6CD40}"/>
                </a:ext>
              </a:extLst>
            </p:cNvPr>
            <p:cNvGrpSpPr/>
            <p:nvPr userDrawn="1"/>
          </p:nvGrpSpPr>
          <p:grpSpPr>
            <a:xfrm>
              <a:off x="471922" y="1735484"/>
              <a:ext cx="3548899" cy="4549621"/>
              <a:chOff x="471922" y="1735484"/>
              <a:chExt cx="3548899" cy="4549621"/>
            </a:xfrm>
          </p:grpSpPr>
          <p:sp>
            <p:nvSpPr>
              <p:cNvPr id="38" name="Round Diagonal Corner Rectangle 37">
                <a:extLst>
                  <a:ext uri="{FF2B5EF4-FFF2-40B4-BE49-F238E27FC236}">
                    <a16:creationId xmlns:a16="http://schemas.microsoft.com/office/drawing/2014/main" id="{BCFC143A-079F-D84E-AFA9-E342A2CD1994}"/>
                  </a:ext>
                </a:extLst>
              </p:cNvPr>
              <p:cNvSpPr/>
              <p:nvPr userDrawn="1"/>
            </p:nvSpPr>
            <p:spPr>
              <a:xfrm flipH="1">
                <a:off x="839210" y="2614092"/>
                <a:ext cx="3181611" cy="3671013"/>
              </a:xfrm>
              <a:prstGeom prst="round2DiagRect">
                <a:avLst/>
              </a:prstGeom>
              <a:solidFill>
                <a:schemeClr val="accent3">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20285EB-3B6F-DE4F-87C7-283501EA6B87}"/>
                  </a:ext>
                </a:extLst>
              </p:cNvPr>
              <p:cNvGrpSpPr/>
              <p:nvPr userDrawn="1"/>
            </p:nvGrpSpPr>
            <p:grpSpPr>
              <a:xfrm>
                <a:off x="471922" y="1790440"/>
                <a:ext cx="762285" cy="719798"/>
                <a:chOff x="4131625" y="1815836"/>
                <a:chExt cx="762285" cy="719798"/>
              </a:xfrm>
              <a:solidFill>
                <a:srgbClr val="F2F778"/>
              </a:solidFill>
            </p:grpSpPr>
            <p:sp>
              <p:nvSpPr>
                <p:cNvPr id="40" name="Triangle 39">
                  <a:extLst>
                    <a:ext uri="{FF2B5EF4-FFF2-40B4-BE49-F238E27FC236}">
                      <a16:creationId xmlns:a16="http://schemas.microsoft.com/office/drawing/2014/main" id="{93DCF575-DAA9-984C-87FF-16ABB0EC722B}"/>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41" name="Rounded Rectangle 40">
                  <a:extLst>
                    <a:ext uri="{FF2B5EF4-FFF2-40B4-BE49-F238E27FC236}">
                      <a16:creationId xmlns:a16="http://schemas.microsoft.com/office/drawing/2014/main" id="{74793665-9ADF-5843-AB9B-8D5C9C5E7ABE}"/>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44" name="Picture 43">
                <a:extLst>
                  <a:ext uri="{FF2B5EF4-FFF2-40B4-BE49-F238E27FC236}">
                    <a16:creationId xmlns:a16="http://schemas.microsoft.com/office/drawing/2014/main" id="{0856E12C-1C86-694D-BA18-EB9B134CFD0C}"/>
                  </a:ext>
                </a:extLst>
              </p:cNvPr>
              <p:cNvPicPr>
                <a:picLocks noChangeAspect="1"/>
              </p:cNvPicPr>
              <p:nvPr userDrawn="1"/>
            </p:nvPicPr>
            <p:blipFill>
              <a:blip r:embed="rId4"/>
              <a:stretch>
                <a:fillRect/>
              </a:stretch>
            </p:blipFill>
            <p:spPr>
              <a:xfrm>
                <a:off x="573807" y="1735484"/>
                <a:ext cx="698500" cy="698500"/>
              </a:xfrm>
              <a:prstGeom prst="rect">
                <a:avLst/>
              </a:prstGeom>
            </p:spPr>
          </p:pic>
        </p:grpSp>
      </p:grpSp>
      <p:sp>
        <p:nvSpPr>
          <p:cNvPr id="26" name="Text Placeholder 14">
            <a:extLst>
              <a:ext uri="{FF2B5EF4-FFF2-40B4-BE49-F238E27FC236}">
                <a16:creationId xmlns:a16="http://schemas.microsoft.com/office/drawing/2014/main" id="{23BD3E87-C811-E84C-A696-30F58AC85CA3}"/>
              </a:ext>
            </a:extLst>
          </p:cNvPr>
          <p:cNvSpPr>
            <a:spLocks noGrp="1"/>
          </p:cNvSpPr>
          <p:nvPr>
            <p:ph type="body" sz="quarter" idx="29"/>
          </p:nvPr>
        </p:nvSpPr>
        <p:spPr>
          <a:xfrm>
            <a:off x="825356" y="2495534"/>
            <a:ext cx="3181611" cy="3656918"/>
          </a:xfrm>
          <a:prstGeom prst="rect">
            <a:avLst/>
          </a:prstGeom>
        </p:spPr>
        <p:txBody>
          <a:bodyPr lIns="182880" tIns="182880" rIns="182880" bIns="182880" anchor="t">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49" name="Text Placeholder 14">
            <a:extLst>
              <a:ext uri="{FF2B5EF4-FFF2-40B4-BE49-F238E27FC236}">
                <a16:creationId xmlns:a16="http://schemas.microsoft.com/office/drawing/2014/main" id="{C4338FC0-C9D7-064F-8BE3-FFCDF9DF896C}"/>
              </a:ext>
            </a:extLst>
          </p:cNvPr>
          <p:cNvSpPr>
            <a:spLocks noGrp="1"/>
          </p:cNvSpPr>
          <p:nvPr>
            <p:ph type="body" sz="quarter" idx="30"/>
          </p:nvPr>
        </p:nvSpPr>
        <p:spPr>
          <a:xfrm>
            <a:off x="4659221" y="2495534"/>
            <a:ext cx="3181611" cy="3656918"/>
          </a:xfrm>
          <a:prstGeom prst="rect">
            <a:avLst/>
          </a:prstGeom>
        </p:spPr>
        <p:txBody>
          <a:bodyPr lIns="182880" tIns="182880" rIns="182880" bIns="182880" anchor="t">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0" name="Text Placeholder 14">
            <a:extLst>
              <a:ext uri="{FF2B5EF4-FFF2-40B4-BE49-F238E27FC236}">
                <a16:creationId xmlns:a16="http://schemas.microsoft.com/office/drawing/2014/main" id="{847FF3D2-F6F1-F143-9787-592B89174E5A}"/>
              </a:ext>
            </a:extLst>
          </p:cNvPr>
          <p:cNvSpPr>
            <a:spLocks noGrp="1"/>
          </p:cNvSpPr>
          <p:nvPr>
            <p:ph type="body" sz="quarter" idx="31"/>
          </p:nvPr>
        </p:nvSpPr>
        <p:spPr>
          <a:xfrm>
            <a:off x="8400788" y="2495534"/>
            <a:ext cx="3181611" cy="3656918"/>
          </a:xfrm>
          <a:prstGeom prst="rect">
            <a:avLst/>
          </a:prstGeom>
        </p:spPr>
        <p:txBody>
          <a:bodyPr lIns="182880" tIns="182880" rIns="182880" bIns="182880" anchor="t">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20916479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ed 1–3 (Green) 2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itle 1">
            <a:extLst>
              <a:ext uri="{FF2B5EF4-FFF2-40B4-BE49-F238E27FC236}">
                <a16:creationId xmlns:a16="http://schemas.microsoft.com/office/drawing/2014/main" id="{C304EFD4-02A0-3A4D-B3DB-8FC9FF86AAFA}"/>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80875C05-4D62-F141-915D-FABAC4CBE6B6}"/>
              </a:ext>
            </a:extLst>
          </p:cNvPr>
          <p:cNvSpPr>
            <a:spLocks noGrp="1"/>
          </p:cNvSpPr>
          <p:nvPr>
            <p:ph type="subTitle" idx="19"/>
          </p:nvPr>
        </p:nvSpPr>
        <p:spPr>
          <a:xfrm>
            <a:off x="0" y="884164"/>
            <a:ext cx="12192000" cy="952920"/>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48" name="Group 47">
            <a:extLst>
              <a:ext uri="{FF2B5EF4-FFF2-40B4-BE49-F238E27FC236}">
                <a16:creationId xmlns:a16="http://schemas.microsoft.com/office/drawing/2014/main" id="{6188EC43-6786-1843-9868-11A37306E8AC}"/>
              </a:ext>
            </a:extLst>
          </p:cNvPr>
          <p:cNvGrpSpPr/>
          <p:nvPr userDrawn="1"/>
        </p:nvGrpSpPr>
        <p:grpSpPr>
          <a:xfrm>
            <a:off x="471922" y="1824384"/>
            <a:ext cx="11110478" cy="4564449"/>
            <a:chOff x="471922" y="1735484"/>
            <a:chExt cx="11110478" cy="4564449"/>
          </a:xfrm>
        </p:grpSpPr>
        <p:grpSp>
          <p:nvGrpSpPr>
            <p:cNvPr id="46" name="Group 45">
              <a:extLst>
                <a:ext uri="{FF2B5EF4-FFF2-40B4-BE49-F238E27FC236}">
                  <a16:creationId xmlns:a16="http://schemas.microsoft.com/office/drawing/2014/main" id="{EA817AF6-E187-0345-8955-509ECF3B725E}"/>
                </a:ext>
              </a:extLst>
            </p:cNvPr>
            <p:cNvGrpSpPr/>
            <p:nvPr userDrawn="1"/>
          </p:nvGrpSpPr>
          <p:grpSpPr>
            <a:xfrm>
              <a:off x="4309498" y="1748184"/>
              <a:ext cx="3545188" cy="4551016"/>
              <a:chOff x="4309498" y="1748184"/>
              <a:chExt cx="3545188" cy="4551016"/>
            </a:xfrm>
          </p:grpSpPr>
          <p:grpSp>
            <p:nvGrpSpPr>
              <p:cNvPr id="45" name="Group 44">
                <a:extLst>
                  <a:ext uri="{FF2B5EF4-FFF2-40B4-BE49-F238E27FC236}">
                    <a16:creationId xmlns:a16="http://schemas.microsoft.com/office/drawing/2014/main" id="{AD539116-D908-9544-A1A9-67A2601682A8}"/>
                  </a:ext>
                </a:extLst>
              </p:cNvPr>
              <p:cNvGrpSpPr/>
              <p:nvPr userDrawn="1"/>
            </p:nvGrpSpPr>
            <p:grpSpPr>
              <a:xfrm>
                <a:off x="4309498" y="1790439"/>
                <a:ext cx="3545188" cy="4508761"/>
                <a:chOff x="4309498" y="1790439"/>
                <a:chExt cx="3545188" cy="4508761"/>
              </a:xfrm>
            </p:grpSpPr>
            <p:grpSp>
              <p:nvGrpSpPr>
                <p:cNvPr id="6" name="Group 5">
                  <a:extLst>
                    <a:ext uri="{FF2B5EF4-FFF2-40B4-BE49-F238E27FC236}">
                      <a16:creationId xmlns:a16="http://schemas.microsoft.com/office/drawing/2014/main" id="{DFF42CFD-7ADB-E147-A684-58317D71D371}"/>
                    </a:ext>
                  </a:extLst>
                </p:cNvPr>
                <p:cNvGrpSpPr/>
                <p:nvPr userDrawn="1"/>
              </p:nvGrpSpPr>
              <p:grpSpPr>
                <a:xfrm>
                  <a:off x="4309498" y="1790439"/>
                  <a:ext cx="762285" cy="719798"/>
                  <a:chOff x="4131625" y="1815836"/>
                  <a:chExt cx="762285" cy="719798"/>
                </a:xfrm>
              </p:grpSpPr>
              <p:sp>
                <p:nvSpPr>
                  <p:cNvPr id="25" name="Triangle 24">
                    <a:extLst>
                      <a:ext uri="{FF2B5EF4-FFF2-40B4-BE49-F238E27FC236}">
                        <a16:creationId xmlns:a16="http://schemas.microsoft.com/office/drawing/2014/main" id="{CD7606A7-2BE7-384F-9B2D-228C0B818DB1}"/>
                      </a:ext>
                    </a:extLst>
                  </p:cNvPr>
                  <p:cNvSpPr/>
                  <p:nvPr userDrawn="1"/>
                </p:nvSpPr>
                <p:spPr>
                  <a:xfrm rot="10800000">
                    <a:off x="4242282" y="2217103"/>
                    <a:ext cx="540972" cy="318531"/>
                  </a:xfrm>
                  <a:prstGeom prst="triangle">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27" name="Rounded Rectangle 26">
                    <a:extLst>
                      <a:ext uri="{FF2B5EF4-FFF2-40B4-BE49-F238E27FC236}">
                        <a16:creationId xmlns:a16="http://schemas.microsoft.com/office/drawing/2014/main" id="{010DCF8E-091A-184F-A545-C0CEDDC0217D}"/>
                      </a:ext>
                    </a:extLst>
                  </p:cNvPr>
                  <p:cNvSpPr/>
                  <p:nvPr userDrawn="1"/>
                </p:nvSpPr>
                <p:spPr>
                  <a:xfrm>
                    <a:off x="4131625" y="1815836"/>
                    <a:ext cx="762285" cy="639396"/>
                  </a:xfrm>
                  <a:prstGeom prst="roundRect">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sp>
              <p:nvSpPr>
                <p:cNvPr id="32" name="Round Diagonal Corner Rectangle 31">
                  <a:extLst>
                    <a:ext uri="{FF2B5EF4-FFF2-40B4-BE49-F238E27FC236}">
                      <a16:creationId xmlns:a16="http://schemas.microsoft.com/office/drawing/2014/main" id="{A501641C-E544-6D40-88BA-BEB27E77650D}"/>
                    </a:ext>
                  </a:extLst>
                </p:cNvPr>
                <p:cNvSpPr/>
                <p:nvPr userDrawn="1"/>
              </p:nvSpPr>
              <p:spPr>
                <a:xfrm flipH="1">
                  <a:off x="4673075" y="2628187"/>
                  <a:ext cx="3181611" cy="3671013"/>
                </a:xfrm>
                <a:prstGeom prst="round2DiagRect">
                  <a:avLst/>
                </a:prstGeom>
                <a:solidFill>
                  <a:schemeClr val="accent3">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44EFC3C5-62F1-D946-934E-A0D1D4387D38}"/>
                  </a:ext>
                </a:extLst>
              </p:cNvPr>
              <p:cNvPicPr>
                <a:picLocks noChangeAspect="1"/>
              </p:cNvPicPr>
              <p:nvPr userDrawn="1"/>
            </p:nvPicPr>
            <p:blipFill>
              <a:blip r:embed="rId2"/>
              <a:stretch>
                <a:fillRect/>
              </a:stretch>
            </p:blipFill>
            <p:spPr>
              <a:xfrm>
                <a:off x="4329663" y="1748184"/>
                <a:ext cx="698500" cy="698500"/>
              </a:xfrm>
              <a:prstGeom prst="rect">
                <a:avLst/>
              </a:prstGeom>
            </p:spPr>
          </p:pic>
        </p:grpSp>
        <p:grpSp>
          <p:nvGrpSpPr>
            <p:cNvPr id="8" name="Group 7">
              <a:extLst>
                <a:ext uri="{FF2B5EF4-FFF2-40B4-BE49-F238E27FC236}">
                  <a16:creationId xmlns:a16="http://schemas.microsoft.com/office/drawing/2014/main" id="{0A97D934-7027-0C4C-95C9-F19F0935F515}"/>
                </a:ext>
              </a:extLst>
            </p:cNvPr>
            <p:cNvGrpSpPr/>
            <p:nvPr userDrawn="1"/>
          </p:nvGrpSpPr>
          <p:grpSpPr>
            <a:xfrm>
              <a:off x="8058846" y="1741638"/>
              <a:ext cx="3523554" cy="4558295"/>
              <a:chOff x="8058846" y="1741638"/>
              <a:chExt cx="3523554" cy="4558295"/>
            </a:xfrm>
          </p:grpSpPr>
          <p:sp>
            <p:nvSpPr>
              <p:cNvPr id="34" name="Round Diagonal Corner Rectangle 33">
                <a:extLst>
                  <a:ext uri="{FF2B5EF4-FFF2-40B4-BE49-F238E27FC236}">
                    <a16:creationId xmlns:a16="http://schemas.microsoft.com/office/drawing/2014/main" id="{8BCDC667-E582-274A-907F-6D8083CD5172}"/>
                  </a:ext>
                </a:extLst>
              </p:cNvPr>
              <p:cNvSpPr/>
              <p:nvPr userDrawn="1"/>
            </p:nvSpPr>
            <p:spPr>
              <a:xfrm flipH="1">
                <a:off x="8400789" y="2628920"/>
                <a:ext cx="3181611" cy="3671013"/>
              </a:xfrm>
              <a:prstGeom prst="round2DiagRect">
                <a:avLst/>
              </a:prstGeom>
              <a:solidFill>
                <a:schemeClr val="accent3">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F57AD7C-BD50-DD4B-93CB-9149033C4764}"/>
                  </a:ext>
                </a:extLst>
              </p:cNvPr>
              <p:cNvGrpSpPr/>
              <p:nvPr userDrawn="1"/>
            </p:nvGrpSpPr>
            <p:grpSpPr>
              <a:xfrm>
                <a:off x="8058846" y="1741638"/>
                <a:ext cx="762285" cy="753965"/>
                <a:chOff x="8058846" y="1741638"/>
                <a:chExt cx="762285" cy="753965"/>
              </a:xfrm>
            </p:grpSpPr>
            <p:grpSp>
              <p:nvGrpSpPr>
                <p:cNvPr id="35" name="Group 34">
                  <a:extLst>
                    <a:ext uri="{FF2B5EF4-FFF2-40B4-BE49-F238E27FC236}">
                      <a16:creationId xmlns:a16="http://schemas.microsoft.com/office/drawing/2014/main" id="{D4510EBE-8D19-6245-AD36-382F87737595}"/>
                    </a:ext>
                  </a:extLst>
                </p:cNvPr>
                <p:cNvGrpSpPr/>
                <p:nvPr userDrawn="1"/>
              </p:nvGrpSpPr>
              <p:grpSpPr>
                <a:xfrm>
                  <a:off x="8058846" y="1775805"/>
                  <a:ext cx="762285" cy="719798"/>
                  <a:chOff x="4131625" y="1815836"/>
                  <a:chExt cx="762285" cy="719798"/>
                </a:xfrm>
                <a:solidFill>
                  <a:srgbClr val="009193"/>
                </a:solidFill>
              </p:grpSpPr>
              <p:sp>
                <p:nvSpPr>
                  <p:cNvPr id="36" name="Triangle 35">
                    <a:extLst>
                      <a:ext uri="{FF2B5EF4-FFF2-40B4-BE49-F238E27FC236}">
                        <a16:creationId xmlns:a16="http://schemas.microsoft.com/office/drawing/2014/main" id="{69B3D949-9A4A-D34B-A3BC-E4AEAE89D65C}"/>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37" name="Rounded Rectangle 36">
                    <a:extLst>
                      <a:ext uri="{FF2B5EF4-FFF2-40B4-BE49-F238E27FC236}">
                        <a16:creationId xmlns:a16="http://schemas.microsoft.com/office/drawing/2014/main" id="{EE4B9C85-FE74-234D-949D-EA4E53964872}"/>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31" name="Picture 30">
                  <a:extLst>
                    <a:ext uri="{FF2B5EF4-FFF2-40B4-BE49-F238E27FC236}">
                      <a16:creationId xmlns:a16="http://schemas.microsoft.com/office/drawing/2014/main" id="{E0328981-AAEE-4D4C-9905-B74694D83000}"/>
                    </a:ext>
                  </a:extLst>
                </p:cNvPr>
                <p:cNvPicPr>
                  <a:picLocks noChangeAspect="1"/>
                </p:cNvPicPr>
                <p:nvPr userDrawn="1"/>
              </p:nvPicPr>
              <p:blipFill>
                <a:blip r:embed="rId3"/>
                <a:stretch>
                  <a:fillRect/>
                </a:stretch>
              </p:blipFill>
              <p:spPr>
                <a:xfrm>
                  <a:off x="8090738" y="1741638"/>
                  <a:ext cx="698500" cy="698500"/>
                </a:xfrm>
                <a:prstGeom prst="rect">
                  <a:avLst/>
                </a:prstGeom>
              </p:spPr>
            </p:pic>
          </p:grpSp>
        </p:grpSp>
        <p:grpSp>
          <p:nvGrpSpPr>
            <p:cNvPr id="47" name="Group 46">
              <a:extLst>
                <a:ext uri="{FF2B5EF4-FFF2-40B4-BE49-F238E27FC236}">
                  <a16:creationId xmlns:a16="http://schemas.microsoft.com/office/drawing/2014/main" id="{90B0A6E9-B362-6944-8922-07796DC6CD40}"/>
                </a:ext>
              </a:extLst>
            </p:cNvPr>
            <p:cNvGrpSpPr/>
            <p:nvPr userDrawn="1"/>
          </p:nvGrpSpPr>
          <p:grpSpPr>
            <a:xfrm>
              <a:off x="471922" y="1735484"/>
              <a:ext cx="3548899" cy="4549621"/>
              <a:chOff x="471922" y="1735484"/>
              <a:chExt cx="3548899" cy="4549621"/>
            </a:xfrm>
          </p:grpSpPr>
          <p:sp>
            <p:nvSpPr>
              <p:cNvPr id="38" name="Round Diagonal Corner Rectangle 37">
                <a:extLst>
                  <a:ext uri="{FF2B5EF4-FFF2-40B4-BE49-F238E27FC236}">
                    <a16:creationId xmlns:a16="http://schemas.microsoft.com/office/drawing/2014/main" id="{BCFC143A-079F-D84E-AFA9-E342A2CD1994}"/>
                  </a:ext>
                </a:extLst>
              </p:cNvPr>
              <p:cNvSpPr/>
              <p:nvPr userDrawn="1"/>
            </p:nvSpPr>
            <p:spPr>
              <a:xfrm flipH="1">
                <a:off x="839210" y="2614092"/>
                <a:ext cx="3181611" cy="3671013"/>
              </a:xfrm>
              <a:prstGeom prst="round2DiagRect">
                <a:avLst/>
              </a:prstGeom>
              <a:solidFill>
                <a:schemeClr val="accent3">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20285EB-3B6F-DE4F-87C7-283501EA6B87}"/>
                  </a:ext>
                </a:extLst>
              </p:cNvPr>
              <p:cNvGrpSpPr/>
              <p:nvPr userDrawn="1"/>
            </p:nvGrpSpPr>
            <p:grpSpPr>
              <a:xfrm>
                <a:off x="471922" y="1790440"/>
                <a:ext cx="762285" cy="719798"/>
                <a:chOff x="4131625" y="1815836"/>
                <a:chExt cx="762285" cy="719798"/>
              </a:xfrm>
              <a:solidFill>
                <a:srgbClr val="F2F778"/>
              </a:solidFill>
            </p:grpSpPr>
            <p:sp>
              <p:nvSpPr>
                <p:cNvPr id="40" name="Triangle 39">
                  <a:extLst>
                    <a:ext uri="{FF2B5EF4-FFF2-40B4-BE49-F238E27FC236}">
                      <a16:creationId xmlns:a16="http://schemas.microsoft.com/office/drawing/2014/main" id="{93DCF575-DAA9-984C-87FF-16ABB0EC722B}"/>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41" name="Rounded Rectangle 40">
                  <a:extLst>
                    <a:ext uri="{FF2B5EF4-FFF2-40B4-BE49-F238E27FC236}">
                      <a16:creationId xmlns:a16="http://schemas.microsoft.com/office/drawing/2014/main" id="{74793665-9ADF-5843-AB9B-8D5C9C5E7ABE}"/>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44" name="Picture 43">
                <a:extLst>
                  <a:ext uri="{FF2B5EF4-FFF2-40B4-BE49-F238E27FC236}">
                    <a16:creationId xmlns:a16="http://schemas.microsoft.com/office/drawing/2014/main" id="{0856E12C-1C86-694D-BA18-EB9B134CFD0C}"/>
                  </a:ext>
                </a:extLst>
              </p:cNvPr>
              <p:cNvPicPr>
                <a:picLocks noChangeAspect="1"/>
              </p:cNvPicPr>
              <p:nvPr userDrawn="1"/>
            </p:nvPicPr>
            <p:blipFill>
              <a:blip r:embed="rId4"/>
              <a:stretch>
                <a:fillRect/>
              </a:stretch>
            </p:blipFill>
            <p:spPr>
              <a:xfrm>
                <a:off x="573807" y="1735484"/>
                <a:ext cx="698500" cy="698500"/>
              </a:xfrm>
              <a:prstGeom prst="rect">
                <a:avLst/>
              </a:prstGeom>
            </p:spPr>
          </p:pic>
        </p:grpSp>
      </p:grpSp>
      <p:sp>
        <p:nvSpPr>
          <p:cNvPr id="26" name="Text Placeholder 14">
            <a:extLst>
              <a:ext uri="{FF2B5EF4-FFF2-40B4-BE49-F238E27FC236}">
                <a16:creationId xmlns:a16="http://schemas.microsoft.com/office/drawing/2014/main" id="{23BD3E87-C811-E84C-A696-30F58AC85CA3}"/>
              </a:ext>
            </a:extLst>
          </p:cNvPr>
          <p:cNvSpPr>
            <a:spLocks noGrp="1"/>
          </p:cNvSpPr>
          <p:nvPr>
            <p:ph type="body" sz="quarter" idx="29"/>
          </p:nvPr>
        </p:nvSpPr>
        <p:spPr>
          <a:xfrm>
            <a:off x="853064" y="2709472"/>
            <a:ext cx="3181611" cy="3656918"/>
          </a:xfrm>
          <a:prstGeom prst="rect">
            <a:avLst/>
          </a:prstGeom>
        </p:spPr>
        <p:txBody>
          <a:bodyPr lIns="182880" tIns="182880" rIns="182880" bIns="182880" anchor="t">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49" name="Text Placeholder 14">
            <a:extLst>
              <a:ext uri="{FF2B5EF4-FFF2-40B4-BE49-F238E27FC236}">
                <a16:creationId xmlns:a16="http://schemas.microsoft.com/office/drawing/2014/main" id="{C4338FC0-C9D7-064F-8BE3-FFCDF9DF896C}"/>
              </a:ext>
            </a:extLst>
          </p:cNvPr>
          <p:cNvSpPr>
            <a:spLocks noGrp="1"/>
          </p:cNvSpPr>
          <p:nvPr>
            <p:ph type="body" sz="quarter" idx="30"/>
          </p:nvPr>
        </p:nvSpPr>
        <p:spPr>
          <a:xfrm>
            <a:off x="4686929" y="2709472"/>
            <a:ext cx="3181611" cy="3656918"/>
          </a:xfrm>
          <a:prstGeom prst="rect">
            <a:avLst/>
          </a:prstGeom>
        </p:spPr>
        <p:txBody>
          <a:bodyPr lIns="182880" tIns="182880" rIns="182880" bIns="182880" anchor="t">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0" name="Text Placeholder 14">
            <a:extLst>
              <a:ext uri="{FF2B5EF4-FFF2-40B4-BE49-F238E27FC236}">
                <a16:creationId xmlns:a16="http://schemas.microsoft.com/office/drawing/2014/main" id="{847FF3D2-F6F1-F143-9787-592B89174E5A}"/>
              </a:ext>
            </a:extLst>
          </p:cNvPr>
          <p:cNvSpPr>
            <a:spLocks noGrp="1"/>
          </p:cNvSpPr>
          <p:nvPr>
            <p:ph type="body" sz="quarter" idx="31"/>
          </p:nvPr>
        </p:nvSpPr>
        <p:spPr>
          <a:xfrm>
            <a:off x="8393981" y="2722896"/>
            <a:ext cx="3181611" cy="3656918"/>
          </a:xfrm>
          <a:prstGeom prst="rect">
            <a:avLst/>
          </a:prstGeom>
        </p:spPr>
        <p:txBody>
          <a:bodyPr lIns="182880" tIns="182880" rIns="182880" bIns="182880" anchor="t">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24879547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umbered 1–2 (Green) 1 Line Subhea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E16843-3C9A-854C-9FAE-62AB069E9F0B}"/>
              </a:ext>
            </a:extLst>
          </p:cNvPr>
          <p:cNvPicPr>
            <a:picLocks noChangeAspect="1"/>
          </p:cNvPicPr>
          <p:nvPr userDrawn="1"/>
        </p:nvPicPr>
        <p:blipFill>
          <a:blip r:embed="rId2"/>
          <a:stretch>
            <a:fillRect/>
          </a:stretch>
        </p:blipFill>
        <p:spPr>
          <a:xfrm>
            <a:off x="5745617" y="1587240"/>
            <a:ext cx="1061684" cy="4699260"/>
          </a:xfrm>
          <a:prstGeom prst="rect">
            <a:avLst/>
          </a:prstGeom>
        </p:spPr>
      </p:pic>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itle 1">
            <a:extLst>
              <a:ext uri="{FF2B5EF4-FFF2-40B4-BE49-F238E27FC236}">
                <a16:creationId xmlns:a16="http://schemas.microsoft.com/office/drawing/2014/main" id="{C304EFD4-02A0-3A4D-B3DB-8FC9FF86AAFA}"/>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80875C05-4D62-F141-915D-FABAC4CBE6B6}"/>
              </a:ext>
            </a:extLst>
          </p:cNvPr>
          <p:cNvSpPr>
            <a:spLocks noGrp="1"/>
          </p:cNvSpPr>
          <p:nvPr>
            <p:ph type="subTitle" idx="19"/>
          </p:nvPr>
        </p:nvSpPr>
        <p:spPr>
          <a:xfrm>
            <a:off x="0" y="884164"/>
            <a:ext cx="12192000" cy="477838"/>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39" name="Group 38">
            <a:extLst>
              <a:ext uri="{FF2B5EF4-FFF2-40B4-BE49-F238E27FC236}">
                <a16:creationId xmlns:a16="http://schemas.microsoft.com/office/drawing/2014/main" id="{420285EB-3B6F-DE4F-87C7-283501EA6B87}"/>
              </a:ext>
            </a:extLst>
          </p:cNvPr>
          <p:cNvGrpSpPr/>
          <p:nvPr userDrawn="1"/>
        </p:nvGrpSpPr>
        <p:grpSpPr>
          <a:xfrm>
            <a:off x="471922" y="1650740"/>
            <a:ext cx="762285" cy="719798"/>
            <a:chOff x="4131625" y="1815836"/>
            <a:chExt cx="762285" cy="719798"/>
          </a:xfrm>
          <a:solidFill>
            <a:srgbClr val="F2F778"/>
          </a:solidFill>
        </p:grpSpPr>
        <p:sp>
          <p:nvSpPr>
            <p:cNvPr id="40" name="Triangle 39">
              <a:extLst>
                <a:ext uri="{FF2B5EF4-FFF2-40B4-BE49-F238E27FC236}">
                  <a16:creationId xmlns:a16="http://schemas.microsoft.com/office/drawing/2014/main" id="{93DCF575-DAA9-984C-87FF-16ABB0EC722B}"/>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41" name="Rounded Rectangle 40">
              <a:extLst>
                <a:ext uri="{FF2B5EF4-FFF2-40B4-BE49-F238E27FC236}">
                  <a16:creationId xmlns:a16="http://schemas.microsoft.com/office/drawing/2014/main" id="{74793665-9ADF-5843-AB9B-8D5C9C5E7ABE}"/>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44" name="Picture 43">
            <a:extLst>
              <a:ext uri="{FF2B5EF4-FFF2-40B4-BE49-F238E27FC236}">
                <a16:creationId xmlns:a16="http://schemas.microsoft.com/office/drawing/2014/main" id="{0856E12C-1C86-694D-BA18-EB9B134CFD0C}"/>
              </a:ext>
            </a:extLst>
          </p:cNvPr>
          <p:cNvPicPr>
            <a:picLocks noChangeAspect="1"/>
          </p:cNvPicPr>
          <p:nvPr userDrawn="1"/>
        </p:nvPicPr>
        <p:blipFill>
          <a:blip r:embed="rId3"/>
          <a:stretch>
            <a:fillRect/>
          </a:stretch>
        </p:blipFill>
        <p:spPr>
          <a:xfrm>
            <a:off x="548407" y="1608484"/>
            <a:ext cx="698500" cy="698500"/>
          </a:xfrm>
          <a:prstGeom prst="rect">
            <a:avLst/>
          </a:prstGeom>
        </p:spPr>
      </p:pic>
      <p:grpSp>
        <p:nvGrpSpPr>
          <p:cNvPr id="42" name="Group 41">
            <a:extLst>
              <a:ext uri="{FF2B5EF4-FFF2-40B4-BE49-F238E27FC236}">
                <a16:creationId xmlns:a16="http://schemas.microsoft.com/office/drawing/2014/main" id="{A0CA4229-3E67-044A-BF5B-C30237A8071D}"/>
              </a:ext>
            </a:extLst>
          </p:cNvPr>
          <p:cNvGrpSpPr/>
          <p:nvPr userDrawn="1"/>
        </p:nvGrpSpPr>
        <p:grpSpPr>
          <a:xfrm>
            <a:off x="6362699" y="1653459"/>
            <a:ext cx="762285" cy="719798"/>
            <a:chOff x="4131625" y="1815836"/>
            <a:chExt cx="762285" cy="719798"/>
          </a:xfrm>
          <a:solidFill>
            <a:srgbClr val="AFCA54"/>
          </a:solidFill>
        </p:grpSpPr>
        <p:sp>
          <p:nvSpPr>
            <p:cNvPr id="52" name="Triangle 51">
              <a:extLst>
                <a:ext uri="{FF2B5EF4-FFF2-40B4-BE49-F238E27FC236}">
                  <a16:creationId xmlns:a16="http://schemas.microsoft.com/office/drawing/2014/main" id="{2A7CD60A-0D7A-CB42-9AEC-B94BC2E5EBE8}"/>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3" name="Rounded Rectangle 52">
              <a:extLst>
                <a:ext uri="{FF2B5EF4-FFF2-40B4-BE49-F238E27FC236}">
                  <a16:creationId xmlns:a16="http://schemas.microsoft.com/office/drawing/2014/main" id="{2F1A6415-4234-C343-B6CC-97126B3736C7}"/>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43" name="Picture 42">
            <a:extLst>
              <a:ext uri="{FF2B5EF4-FFF2-40B4-BE49-F238E27FC236}">
                <a16:creationId xmlns:a16="http://schemas.microsoft.com/office/drawing/2014/main" id="{940899EA-7123-DF4A-A677-A1BA997C5A36}"/>
              </a:ext>
            </a:extLst>
          </p:cNvPr>
          <p:cNvPicPr>
            <a:picLocks noChangeAspect="1"/>
          </p:cNvPicPr>
          <p:nvPr userDrawn="1"/>
        </p:nvPicPr>
        <p:blipFill>
          <a:blip r:embed="rId4"/>
          <a:stretch>
            <a:fillRect/>
          </a:stretch>
        </p:blipFill>
        <p:spPr>
          <a:xfrm>
            <a:off x="6381891" y="1609269"/>
            <a:ext cx="698500" cy="698500"/>
          </a:xfrm>
          <a:prstGeom prst="rect">
            <a:avLst/>
          </a:prstGeom>
        </p:spPr>
      </p:pic>
      <p:sp>
        <p:nvSpPr>
          <p:cNvPr id="51" name="Rounded Rectangle 50">
            <a:extLst>
              <a:ext uri="{FF2B5EF4-FFF2-40B4-BE49-F238E27FC236}">
                <a16:creationId xmlns:a16="http://schemas.microsoft.com/office/drawing/2014/main" id="{90FC2638-7420-9748-A510-E08FDA4889D9}"/>
              </a:ext>
            </a:extLst>
          </p:cNvPr>
          <p:cNvSpPr/>
          <p:nvPr userDrawn="1"/>
        </p:nvSpPr>
        <p:spPr>
          <a:xfrm>
            <a:off x="7248054" y="1652303"/>
            <a:ext cx="4467497" cy="63783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Placeholder 14">
            <a:extLst>
              <a:ext uri="{FF2B5EF4-FFF2-40B4-BE49-F238E27FC236}">
                <a16:creationId xmlns:a16="http://schemas.microsoft.com/office/drawing/2014/main" id="{A3B018C4-5657-924F-BFCC-C27E6AC1F5CC}"/>
              </a:ext>
            </a:extLst>
          </p:cNvPr>
          <p:cNvSpPr>
            <a:spLocks noGrp="1"/>
          </p:cNvSpPr>
          <p:nvPr userDrawn="1">
            <p:ph type="body" sz="quarter" idx="33"/>
          </p:nvPr>
        </p:nvSpPr>
        <p:spPr>
          <a:xfrm>
            <a:off x="6217540" y="1654838"/>
            <a:ext cx="5974460" cy="631200"/>
          </a:xfrm>
          <a:prstGeom prst="rect">
            <a:avLst/>
          </a:prstGeom>
        </p:spPr>
        <p:txBody>
          <a:bodyPr lIns="1280160" tIns="0" rIns="182880" bIns="0" anchor="ctr">
            <a:normAutofit/>
          </a:bodyPr>
          <a:lstStyle>
            <a:lvl1pPr>
              <a:buFontTx/>
              <a:buNone/>
              <a:defRPr sz="1400" b="1">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8" name="Text Placeholder 14">
            <a:extLst>
              <a:ext uri="{FF2B5EF4-FFF2-40B4-BE49-F238E27FC236}">
                <a16:creationId xmlns:a16="http://schemas.microsoft.com/office/drawing/2014/main" id="{D4DF796C-A363-8F49-9EDE-7C9D48F4AE0D}"/>
              </a:ext>
            </a:extLst>
          </p:cNvPr>
          <p:cNvSpPr>
            <a:spLocks noGrp="1"/>
          </p:cNvSpPr>
          <p:nvPr userDrawn="1">
            <p:ph type="body" sz="quarter" idx="29"/>
          </p:nvPr>
        </p:nvSpPr>
        <p:spPr>
          <a:xfrm>
            <a:off x="-2" y="2387340"/>
            <a:ext cx="5860473" cy="4051561"/>
          </a:xfrm>
          <a:prstGeom prst="rect">
            <a:avLst/>
          </a:prstGeom>
        </p:spPr>
        <p:txBody>
          <a:bodyPr lIns="640080" tIns="182880" rIns="182880" bIns="182880" anchor="t">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9" name="Text Placeholder 14">
            <a:extLst>
              <a:ext uri="{FF2B5EF4-FFF2-40B4-BE49-F238E27FC236}">
                <a16:creationId xmlns:a16="http://schemas.microsoft.com/office/drawing/2014/main" id="{4281F71E-601B-ED45-B0E6-86D9A46088F7}"/>
              </a:ext>
            </a:extLst>
          </p:cNvPr>
          <p:cNvSpPr>
            <a:spLocks noGrp="1"/>
          </p:cNvSpPr>
          <p:nvPr userDrawn="1">
            <p:ph type="body" sz="quarter" idx="34"/>
          </p:nvPr>
        </p:nvSpPr>
        <p:spPr>
          <a:xfrm>
            <a:off x="6362699" y="2383653"/>
            <a:ext cx="5830709" cy="4051561"/>
          </a:xfrm>
          <a:prstGeom prst="rect">
            <a:avLst/>
          </a:prstGeom>
        </p:spPr>
        <p:txBody>
          <a:bodyPr lIns="182880" tIns="182880" rIns="182880" bIns="182880" anchor="t">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61" name="Rounded Rectangle 60">
            <a:extLst>
              <a:ext uri="{FF2B5EF4-FFF2-40B4-BE49-F238E27FC236}">
                <a16:creationId xmlns:a16="http://schemas.microsoft.com/office/drawing/2014/main" id="{ACE6E678-5361-D14F-AA80-319061E64DA5}"/>
              </a:ext>
            </a:extLst>
          </p:cNvPr>
          <p:cNvSpPr/>
          <p:nvPr userDrawn="1"/>
        </p:nvSpPr>
        <p:spPr>
          <a:xfrm>
            <a:off x="1345558" y="1652303"/>
            <a:ext cx="4467497" cy="63783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Placeholder 14">
            <a:extLst>
              <a:ext uri="{FF2B5EF4-FFF2-40B4-BE49-F238E27FC236}">
                <a16:creationId xmlns:a16="http://schemas.microsoft.com/office/drawing/2014/main" id="{296FFB47-2DCE-ED4F-953C-E6845D88274D}"/>
              </a:ext>
            </a:extLst>
          </p:cNvPr>
          <p:cNvSpPr>
            <a:spLocks noGrp="1"/>
          </p:cNvSpPr>
          <p:nvPr userDrawn="1">
            <p:ph type="body" sz="quarter" idx="32"/>
          </p:nvPr>
        </p:nvSpPr>
        <p:spPr>
          <a:xfrm>
            <a:off x="-1" y="1658936"/>
            <a:ext cx="5745618" cy="631200"/>
          </a:xfrm>
          <a:prstGeom prst="rect">
            <a:avLst/>
          </a:prstGeom>
        </p:spPr>
        <p:txBody>
          <a:bodyPr lIns="1554480" tIns="0" rIns="182880" bIns="0" anchor="ctr">
            <a:normAutofit/>
          </a:bodyPr>
          <a:lstStyle>
            <a:lvl1pPr>
              <a:buFontTx/>
              <a:buNone/>
              <a:defRPr sz="1400" b="1">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41979204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umbered 1–2 (Green) 2 Line Subhea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84251A2-01CA-A640-B954-EFBA90B99A87}"/>
              </a:ext>
            </a:extLst>
          </p:cNvPr>
          <p:cNvGrpSpPr/>
          <p:nvPr userDrawn="1"/>
        </p:nvGrpSpPr>
        <p:grpSpPr>
          <a:xfrm>
            <a:off x="6362699" y="1977569"/>
            <a:ext cx="5352852" cy="763988"/>
            <a:chOff x="6362699" y="1609269"/>
            <a:chExt cx="5352852" cy="763988"/>
          </a:xfrm>
        </p:grpSpPr>
        <p:grpSp>
          <p:nvGrpSpPr>
            <p:cNvPr id="5" name="Group 4">
              <a:extLst>
                <a:ext uri="{FF2B5EF4-FFF2-40B4-BE49-F238E27FC236}">
                  <a16:creationId xmlns:a16="http://schemas.microsoft.com/office/drawing/2014/main" id="{9A842FBB-893B-C04A-97B6-08D5D89B478D}"/>
                </a:ext>
              </a:extLst>
            </p:cNvPr>
            <p:cNvGrpSpPr/>
            <p:nvPr userDrawn="1"/>
          </p:nvGrpSpPr>
          <p:grpSpPr>
            <a:xfrm>
              <a:off x="6362699" y="1652303"/>
              <a:ext cx="5352852" cy="720954"/>
              <a:chOff x="6362699" y="1652303"/>
              <a:chExt cx="5352852" cy="720954"/>
            </a:xfrm>
          </p:grpSpPr>
          <p:grpSp>
            <p:nvGrpSpPr>
              <p:cNvPr id="42" name="Group 41">
                <a:extLst>
                  <a:ext uri="{FF2B5EF4-FFF2-40B4-BE49-F238E27FC236}">
                    <a16:creationId xmlns:a16="http://schemas.microsoft.com/office/drawing/2014/main" id="{A0CA4229-3E67-044A-BF5B-C30237A8071D}"/>
                  </a:ext>
                </a:extLst>
              </p:cNvPr>
              <p:cNvGrpSpPr/>
              <p:nvPr userDrawn="1"/>
            </p:nvGrpSpPr>
            <p:grpSpPr>
              <a:xfrm>
                <a:off x="6362699" y="1653459"/>
                <a:ext cx="762285" cy="719798"/>
                <a:chOff x="4131625" y="1815836"/>
                <a:chExt cx="762285" cy="719798"/>
              </a:xfrm>
              <a:solidFill>
                <a:srgbClr val="AFCA54"/>
              </a:solidFill>
            </p:grpSpPr>
            <p:sp>
              <p:nvSpPr>
                <p:cNvPr id="53" name="Rounded Rectangle 52">
                  <a:extLst>
                    <a:ext uri="{FF2B5EF4-FFF2-40B4-BE49-F238E27FC236}">
                      <a16:creationId xmlns:a16="http://schemas.microsoft.com/office/drawing/2014/main" id="{2F1A6415-4234-C343-B6CC-97126B3736C7}"/>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2" name="Triangle 51">
                  <a:extLst>
                    <a:ext uri="{FF2B5EF4-FFF2-40B4-BE49-F238E27FC236}">
                      <a16:creationId xmlns:a16="http://schemas.microsoft.com/office/drawing/2014/main" id="{2A7CD60A-0D7A-CB42-9AEC-B94BC2E5EBE8}"/>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sp>
            <p:nvSpPr>
              <p:cNvPr id="51" name="Rounded Rectangle 50">
                <a:extLst>
                  <a:ext uri="{FF2B5EF4-FFF2-40B4-BE49-F238E27FC236}">
                    <a16:creationId xmlns:a16="http://schemas.microsoft.com/office/drawing/2014/main" id="{90FC2638-7420-9748-A510-E08FDA4889D9}"/>
                  </a:ext>
                </a:extLst>
              </p:cNvPr>
              <p:cNvSpPr/>
              <p:nvPr userDrawn="1"/>
            </p:nvSpPr>
            <p:spPr>
              <a:xfrm>
                <a:off x="7248054" y="1652303"/>
                <a:ext cx="4467497" cy="63783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3" name="Picture 42">
              <a:extLst>
                <a:ext uri="{FF2B5EF4-FFF2-40B4-BE49-F238E27FC236}">
                  <a16:creationId xmlns:a16="http://schemas.microsoft.com/office/drawing/2014/main" id="{940899EA-7123-DF4A-A677-A1BA997C5A36}"/>
                </a:ext>
              </a:extLst>
            </p:cNvPr>
            <p:cNvPicPr>
              <a:picLocks noChangeAspect="1"/>
            </p:cNvPicPr>
            <p:nvPr userDrawn="1"/>
          </p:nvPicPr>
          <p:blipFill>
            <a:blip r:embed="rId2"/>
            <a:stretch>
              <a:fillRect/>
            </a:stretch>
          </p:blipFill>
          <p:spPr>
            <a:xfrm>
              <a:off x="6381891" y="1609269"/>
              <a:ext cx="698500" cy="698500"/>
            </a:xfrm>
            <a:prstGeom prst="rect">
              <a:avLst/>
            </a:prstGeom>
          </p:spPr>
        </p:pic>
      </p:grpSp>
      <p:pic>
        <p:nvPicPr>
          <p:cNvPr id="4" name="Picture 3">
            <a:extLst>
              <a:ext uri="{FF2B5EF4-FFF2-40B4-BE49-F238E27FC236}">
                <a16:creationId xmlns:a16="http://schemas.microsoft.com/office/drawing/2014/main" id="{C2E16843-3C9A-854C-9FAE-62AB069E9F0B}"/>
              </a:ext>
            </a:extLst>
          </p:cNvPr>
          <p:cNvPicPr>
            <a:picLocks noChangeAspect="1"/>
          </p:cNvPicPr>
          <p:nvPr userDrawn="1"/>
        </p:nvPicPr>
        <p:blipFill>
          <a:blip r:embed="rId3"/>
          <a:stretch>
            <a:fillRect/>
          </a:stretch>
        </p:blipFill>
        <p:spPr>
          <a:xfrm>
            <a:off x="5745617" y="1892040"/>
            <a:ext cx="1061684" cy="4699260"/>
          </a:xfrm>
          <a:prstGeom prst="rect">
            <a:avLst/>
          </a:prstGeom>
        </p:spPr>
      </p:pic>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itle 1">
            <a:extLst>
              <a:ext uri="{FF2B5EF4-FFF2-40B4-BE49-F238E27FC236}">
                <a16:creationId xmlns:a16="http://schemas.microsoft.com/office/drawing/2014/main" id="{C304EFD4-02A0-3A4D-B3DB-8FC9FF86AAFA}"/>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80875C05-4D62-F141-915D-FABAC4CBE6B6}"/>
              </a:ext>
            </a:extLst>
          </p:cNvPr>
          <p:cNvSpPr>
            <a:spLocks noGrp="1"/>
          </p:cNvSpPr>
          <p:nvPr>
            <p:ph type="subTitle" idx="19"/>
          </p:nvPr>
        </p:nvSpPr>
        <p:spPr>
          <a:xfrm>
            <a:off x="0" y="884163"/>
            <a:ext cx="12192000" cy="942389"/>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7" name="Text Placeholder 14">
            <a:extLst>
              <a:ext uri="{FF2B5EF4-FFF2-40B4-BE49-F238E27FC236}">
                <a16:creationId xmlns:a16="http://schemas.microsoft.com/office/drawing/2014/main" id="{A3B018C4-5657-924F-BFCC-C27E6AC1F5CC}"/>
              </a:ext>
            </a:extLst>
          </p:cNvPr>
          <p:cNvSpPr>
            <a:spLocks noGrp="1"/>
          </p:cNvSpPr>
          <p:nvPr userDrawn="1">
            <p:ph type="body" sz="quarter" idx="33"/>
          </p:nvPr>
        </p:nvSpPr>
        <p:spPr>
          <a:xfrm>
            <a:off x="6210300" y="2023138"/>
            <a:ext cx="5981700" cy="631200"/>
          </a:xfrm>
          <a:prstGeom prst="rect">
            <a:avLst/>
          </a:prstGeom>
        </p:spPr>
        <p:txBody>
          <a:bodyPr lIns="1280160" tIns="0" rIns="182880" bIns="0" anchor="ctr">
            <a:normAutofit/>
          </a:bodyPr>
          <a:lstStyle>
            <a:lvl1pPr>
              <a:buFontTx/>
              <a:buNone/>
              <a:defRPr sz="1400" b="1">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8" name="Text Placeholder 14">
            <a:extLst>
              <a:ext uri="{FF2B5EF4-FFF2-40B4-BE49-F238E27FC236}">
                <a16:creationId xmlns:a16="http://schemas.microsoft.com/office/drawing/2014/main" id="{D4DF796C-A363-8F49-9EDE-7C9D48F4AE0D}"/>
              </a:ext>
            </a:extLst>
          </p:cNvPr>
          <p:cNvSpPr>
            <a:spLocks noGrp="1"/>
          </p:cNvSpPr>
          <p:nvPr userDrawn="1">
            <p:ph type="body" sz="quarter" idx="29"/>
          </p:nvPr>
        </p:nvSpPr>
        <p:spPr>
          <a:xfrm>
            <a:off x="-2" y="2755641"/>
            <a:ext cx="5860473" cy="3725980"/>
          </a:xfrm>
          <a:prstGeom prst="rect">
            <a:avLst/>
          </a:prstGeom>
        </p:spPr>
        <p:txBody>
          <a:bodyPr lIns="640080" tIns="182880" rIns="182880" bIns="182880" anchor="t">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9" name="Text Placeholder 14">
            <a:extLst>
              <a:ext uri="{FF2B5EF4-FFF2-40B4-BE49-F238E27FC236}">
                <a16:creationId xmlns:a16="http://schemas.microsoft.com/office/drawing/2014/main" id="{4281F71E-601B-ED45-B0E6-86D9A46088F7}"/>
              </a:ext>
            </a:extLst>
          </p:cNvPr>
          <p:cNvSpPr>
            <a:spLocks noGrp="1"/>
          </p:cNvSpPr>
          <p:nvPr userDrawn="1">
            <p:ph type="body" sz="quarter" idx="34"/>
          </p:nvPr>
        </p:nvSpPr>
        <p:spPr>
          <a:xfrm>
            <a:off x="6362699" y="2751953"/>
            <a:ext cx="5830709" cy="3729667"/>
          </a:xfrm>
          <a:prstGeom prst="rect">
            <a:avLst/>
          </a:prstGeom>
        </p:spPr>
        <p:txBody>
          <a:bodyPr lIns="182880" tIns="182880" rIns="182880" bIns="182880" anchor="t">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grpSp>
        <p:nvGrpSpPr>
          <p:cNvPr id="7" name="Group 6">
            <a:extLst>
              <a:ext uri="{FF2B5EF4-FFF2-40B4-BE49-F238E27FC236}">
                <a16:creationId xmlns:a16="http://schemas.microsoft.com/office/drawing/2014/main" id="{3B6D0951-A2AF-524E-B63C-39B101D5109C}"/>
              </a:ext>
            </a:extLst>
          </p:cNvPr>
          <p:cNvGrpSpPr/>
          <p:nvPr userDrawn="1"/>
        </p:nvGrpSpPr>
        <p:grpSpPr>
          <a:xfrm>
            <a:off x="471922" y="1976784"/>
            <a:ext cx="5341133" cy="762054"/>
            <a:chOff x="471922" y="1608484"/>
            <a:chExt cx="5341133" cy="762054"/>
          </a:xfrm>
        </p:grpSpPr>
        <p:grpSp>
          <p:nvGrpSpPr>
            <p:cNvPr id="39" name="Group 38">
              <a:extLst>
                <a:ext uri="{FF2B5EF4-FFF2-40B4-BE49-F238E27FC236}">
                  <a16:creationId xmlns:a16="http://schemas.microsoft.com/office/drawing/2014/main" id="{420285EB-3B6F-DE4F-87C7-283501EA6B87}"/>
                </a:ext>
              </a:extLst>
            </p:cNvPr>
            <p:cNvGrpSpPr/>
            <p:nvPr userDrawn="1"/>
          </p:nvGrpSpPr>
          <p:grpSpPr>
            <a:xfrm>
              <a:off x="471922" y="1650740"/>
              <a:ext cx="762285" cy="719798"/>
              <a:chOff x="4131625" y="1815836"/>
              <a:chExt cx="762285" cy="719798"/>
            </a:xfrm>
            <a:solidFill>
              <a:srgbClr val="F2F778"/>
            </a:solidFill>
          </p:grpSpPr>
          <p:sp>
            <p:nvSpPr>
              <p:cNvPr id="40" name="Triangle 39">
                <a:extLst>
                  <a:ext uri="{FF2B5EF4-FFF2-40B4-BE49-F238E27FC236}">
                    <a16:creationId xmlns:a16="http://schemas.microsoft.com/office/drawing/2014/main" id="{93DCF575-DAA9-984C-87FF-16ABB0EC722B}"/>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41" name="Rounded Rectangle 40">
                <a:extLst>
                  <a:ext uri="{FF2B5EF4-FFF2-40B4-BE49-F238E27FC236}">
                    <a16:creationId xmlns:a16="http://schemas.microsoft.com/office/drawing/2014/main" id="{74793665-9ADF-5843-AB9B-8D5C9C5E7ABE}"/>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44" name="Picture 43">
              <a:extLst>
                <a:ext uri="{FF2B5EF4-FFF2-40B4-BE49-F238E27FC236}">
                  <a16:creationId xmlns:a16="http://schemas.microsoft.com/office/drawing/2014/main" id="{0856E12C-1C86-694D-BA18-EB9B134CFD0C}"/>
                </a:ext>
              </a:extLst>
            </p:cNvPr>
            <p:cNvPicPr>
              <a:picLocks noChangeAspect="1"/>
            </p:cNvPicPr>
            <p:nvPr userDrawn="1"/>
          </p:nvPicPr>
          <p:blipFill>
            <a:blip r:embed="rId4"/>
            <a:stretch>
              <a:fillRect/>
            </a:stretch>
          </p:blipFill>
          <p:spPr>
            <a:xfrm>
              <a:off x="548407" y="1608484"/>
              <a:ext cx="698500" cy="698500"/>
            </a:xfrm>
            <a:prstGeom prst="rect">
              <a:avLst/>
            </a:prstGeom>
          </p:spPr>
        </p:pic>
        <p:sp>
          <p:nvSpPr>
            <p:cNvPr id="61" name="Rounded Rectangle 60">
              <a:extLst>
                <a:ext uri="{FF2B5EF4-FFF2-40B4-BE49-F238E27FC236}">
                  <a16:creationId xmlns:a16="http://schemas.microsoft.com/office/drawing/2014/main" id="{ACE6E678-5361-D14F-AA80-319061E64DA5}"/>
                </a:ext>
              </a:extLst>
            </p:cNvPr>
            <p:cNvSpPr/>
            <p:nvPr userDrawn="1"/>
          </p:nvSpPr>
          <p:spPr>
            <a:xfrm>
              <a:off x="1345558" y="1652303"/>
              <a:ext cx="4467497" cy="63783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Placeholder 14">
            <a:extLst>
              <a:ext uri="{FF2B5EF4-FFF2-40B4-BE49-F238E27FC236}">
                <a16:creationId xmlns:a16="http://schemas.microsoft.com/office/drawing/2014/main" id="{296FFB47-2DCE-ED4F-953C-E6845D88274D}"/>
              </a:ext>
            </a:extLst>
          </p:cNvPr>
          <p:cNvSpPr>
            <a:spLocks noGrp="1"/>
          </p:cNvSpPr>
          <p:nvPr userDrawn="1">
            <p:ph type="body" sz="quarter" idx="32"/>
          </p:nvPr>
        </p:nvSpPr>
        <p:spPr>
          <a:xfrm>
            <a:off x="1" y="2041321"/>
            <a:ext cx="5804880" cy="631200"/>
          </a:xfrm>
          <a:prstGeom prst="rect">
            <a:avLst/>
          </a:prstGeom>
        </p:spPr>
        <p:txBody>
          <a:bodyPr lIns="1554480" tIns="0" rIns="182880" bIns="0" anchor="ctr">
            <a:normAutofit/>
          </a:bodyPr>
          <a:lstStyle>
            <a:lvl1pPr>
              <a:buFontTx/>
              <a:buNone/>
              <a:defRPr sz="1400" b="1">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5752451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umbered 1–2 (Blue) 1 Line Subhea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E16843-3C9A-854C-9FAE-62AB069E9F0B}"/>
              </a:ext>
            </a:extLst>
          </p:cNvPr>
          <p:cNvPicPr>
            <a:picLocks noChangeAspect="1"/>
          </p:cNvPicPr>
          <p:nvPr userDrawn="1"/>
        </p:nvPicPr>
        <p:blipFill>
          <a:blip r:embed="rId2"/>
          <a:stretch>
            <a:fillRect/>
          </a:stretch>
        </p:blipFill>
        <p:spPr>
          <a:xfrm>
            <a:off x="5745617" y="1587240"/>
            <a:ext cx="1061684" cy="4699260"/>
          </a:xfrm>
          <a:prstGeom prst="rect">
            <a:avLst/>
          </a:prstGeom>
        </p:spPr>
      </p:pic>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itle 1">
            <a:extLst>
              <a:ext uri="{FF2B5EF4-FFF2-40B4-BE49-F238E27FC236}">
                <a16:creationId xmlns:a16="http://schemas.microsoft.com/office/drawing/2014/main" id="{C304EFD4-02A0-3A4D-B3DB-8FC9FF86AAFA}"/>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80875C05-4D62-F141-915D-FABAC4CBE6B6}"/>
              </a:ext>
            </a:extLst>
          </p:cNvPr>
          <p:cNvSpPr>
            <a:spLocks noGrp="1"/>
          </p:cNvSpPr>
          <p:nvPr>
            <p:ph type="subTitle" idx="19"/>
          </p:nvPr>
        </p:nvSpPr>
        <p:spPr>
          <a:xfrm>
            <a:off x="0" y="884164"/>
            <a:ext cx="12192000" cy="477838"/>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39" name="Group 38">
            <a:extLst>
              <a:ext uri="{FF2B5EF4-FFF2-40B4-BE49-F238E27FC236}">
                <a16:creationId xmlns:a16="http://schemas.microsoft.com/office/drawing/2014/main" id="{420285EB-3B6F-DE4F-87C7-283501EA6B87}"/>
              </a:ext>
            </a:extLst>
          </p:cNvPr>
          <p:cNvGrpSpPr/>
          <p:nvPr userDrawn="1"/>
        </p:nvGrpSpPr>
        <p:grpSpPr>
          <a:xfrm>
            <a:off x="471922" y="1650740"/>
            <a:ext cx="762285" cy="719798"/>
            <a:chOff x="4131625" y="1815836"/>
            <a:chExt cx="762285" cy="719798"/>
          </a:xfrm>
          <a:solidFill>
            <a:srgbClr val="B6D6FF"/>
          </a:solidFill>
        </p:grpSpPr>
        <p:sp>
          <p:nvSpPr>
            <p:cNvPr id="40" name="Triangle 39">
              <a:extLst>
                <a:ext uri="{FF2B5EF4-FFF2-40B4-BE49-F238E27FC236}">
                  <a16:creationId xmlns:a16="http://schemas.microsoft.com/office/drawing/2014/main" id="{93DCF575-DAA9-984C-87FF-16ABB0EC722B}"/>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41" name="Rounded Rectangle 40">
              <a:extLst>
                <a:ext uri="{FF2B5EF4-FFF2-40B4-BE49-F238E27FC236}">
                  <a16:creationId xmlns:a16="http://schemas.microsoft.com/office/drawing/2014/main" id="{74793665-9ADF-5843-AB9B-8D5C9C5E7ABE}"/>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44" name="Picture 43">
            <a:extLst>
              <a:ext uri="{FF2B5EF4-FFF2-40B4-BE49-F238E27FC236}">
                <a16:creationId xmlns:a16="http://schemas.microsoft.com/office/drawing/2014/main" id="{0856E12C-1C86-694D-BA18-EB9B134CFD0C}"/>
              </a:ext>
            </a:extLst>
          </p:cNvPr>
          <p:cNvPicPr>
            <a:picLocks noChangeAspect="1"/>
          </p:cNvPicPr>
          <p:nvPr userDrawn="1"/>
        </p:nvPicPr>
        <p:blipFill>
          <a:blip r:embed="rId3"/>
          <a:stretch>
            <a:fillRect/>
          </a:stretch>
        </p:blipFill>
        <p:spPr>
          <a:xfrm>
            <a:off x="548407" y="1608484"/>
            <a:ext cx="698500" cy="698500"/>
          </a:xfrm>
          <a:prstGeom prst="rect">
            <a:avLst/>
          </a:prstGeom>
        </p:spPr>
      </p:pic>
      <p:grpSp>
        <p:nvGrpSpPr>
          <p:cNvPr id="42" name="Group 41">
            <a:extLst>
              <a:ext uri="{FF2B5EF4-FFF2-40B4-BE49-F238E27FC236}">
                <a16:creationId xmlns:a16="http://schemas.microsoft.com/office/drawing/2014/main" id="{A0CA4229-3E67-044A-BF5B-C30237A8071D}"/>
              </a:ext>
            </a:extLst>
          </p:cNvPr>
          <p:cNvGrpSpPr/>
          <p:nvPr userDrawn="1"/>
        </p:nvGrpSpPr>
        <p:grpSpPr>
          <a:xfrm>
            <a:off x="6362699" y="1653459"/>
            <a:ext cx="762285" cy="719798"/>
            <a:chOff x="4131625" y="1815836"/>
            <a:chExt cx="762285" cy="719798"/>
          </a:xfrm>
          <a:solidFill>
            <a:srgbClr val="336699"/>
          </a:solidFill>
        </p:grpSpPr>
        <p:sp>
          <p:nvSpPr>
            <p:cNvPr id="52" name="Triangle 51">
              <a:extLst>
                <a:ext uri="{FF2B5EF4-FFF2-40B4-BE49-F238E27FC236}">
                  <a16:creationId xmlns:a16="http://schemas.microsoft.com/office/drawing/2014/main" id="{2A7CD60A-0D7A-CB42-9AEC-B94BC2E5EBE8}"/>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3" name="Rounded Rectangle 52">
              <a:extLst>
                <a:ext uri="{FF2B5EF4-FFF2-40B4-BE49-F238E27FC236}">
                  <a16:creationId xmlns:a16="http://schemas.microsoft.com/office/drawing/2014/main" id="{2F1A6415-4234-C343-B6CC-97126B3736C7}"/>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43" name="Picture 42">
            <a:extLst>
              <a:ext uri="{FF2B5EF4-FFF2-40B4-BE49-F238E27FC236}">
                <a16:creationId xmlns:a16="http://schemas.microsoft.com/office/drawing/2014/main" id="{940899EA-7123-DF4A-A677-A1BA997C5A36}"/>
              </a:ext>
            </a:extLst>
          </p:cNvPr>
          <p:cNvPicPr>
            <a:picLocks noChangeAspect="1"/>
          </p:cNvPicPr>
          <p:nvPr userDrawn="1"/>
        </p:nvPicPr>
        <p:blipFill>
          <a:blip r:embed="rId4"/>
          <a:stretch>
            <a:fillRect/>
          </a:stretch>
        </p:blipFill>
        <p:spPr>
          <a:xfrm>
            <a:off x="6406607" y="1609269"/>
            <a:ext cx="698500" cy="698500"/>
          </a:xfrm>
          <a:prstGeom prst="rect">
            <a:avLst/>
          </a:prstGeom>
        </p:spPr>
      </p:pic>
      <p:sp>
        <p:nvSpPr>
          <p:cNvPr id="51" name="Rounded Rectangle 50">
            <a:extLst>
              <a:ext uri="{FF2B5EF4-FFF2-40B4-BE49-F238E27FC236}">
                <a16:creationId xmlns:a16="http://schemas.microsoft.com/office/drawing/2014/main" id="{90FC2638-7420-9748-A510-E08FDA4889D9}"/>
              </a:ext>
            </a:extLst>
          </p:cNvPr>
          <p:cNvSpPr/>
          <p:nvPr userDrawn="1"/>
        </p:nvSpPr>
        <p:spPr>
          <a:xfrm>
            <a:off x="7248054" y="1652303"/>
            <a:ext cx="4467497" cy="63783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Placeholder 14">
            <a:extLst>
              <a:ext uri="{FF2B5EF4-FFF2-40B4-BE49-F238E27FC236}">
                <a16:creationId xmlns:a16="http://schemas.microsoft.com/office/drawing/2014/main" id="{A3B018C4-5657-924F-BFCC-C27E6AC1F5CC}"/>
              </a:ext>
            </a:extLst>
          </p:cNvPr>
          <p:cNvSpPr>
            <a:spLocks noGrp="1"/>
          </p:cNvSpPr>
          <p:nvPr userDrawn="1">
            <p:ph type="body" sz="quarter" idx="33"/>
          </p:nvPr>
        </p:nvSpPr>
        <p:spPr>
          <a:xfrm>
            <a:off x="6217539" y="1654838"/>
            <a:ext cx="5974462" cy="631200"/>
          </a:xfrm>
          <a:prstGeom prst="rect">
            <a:avLst/>
          </a:prstGeom>
        </p:spPr>
        <p:txBody>
          <a:bodyPr lIns="1280160" tIns="0" rIns="182880" bIns="0" anchor="ctr">
            <a:normAutofit/>
          </a:bodyPr>
          <a:lstStyle>
            <a:lvl1pPr>
              <a:buFontTx/>
              <a:buNone/>
              <a:defRPr sz="1400" b="1">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8" name="Text Placeholder 14">
            <a:extLst>
              <a:ext uri="{FF2B5EF4-FFF2-40B4-BE49-F238E27FC236}">
                <a16:creationId xmlns:a16="http://schemas.microsoft.com/office/drawing/2014/main" id="{D4DF796C-A363-8F49-9EDE-7C9D48F4AE0D}"/>
              </a:ext>
            </a:extLst>
          </p:cNvPr>
          <p:cNvSpPr>
            <a:spLocks noGrp="1"/>
          </p:cNvSpPr>
          <p:nvPr userDrawn="1">
            <p:ph type="body" sz="quarter" idx="29"/>
          </p:nvPr>
        </p:nvSpPr>
        <p:spPr>
          <a:xfrm>
            <a:off x="-2" y="2387340"/>
            <a:ext cx="5860473" cy="4051561"/>
          </a:xfrm>
          <a:prstGeom prst="rect">
            <a:avLst/>
          </a:prstGeom>
        </p:spPr>
        <p:txBody>
          <a:bodyPr lIns="640080" tIns="182880" rIns="182880" bIns="182880" anchor="t">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9" name="Text Placeholder 14">
            <a:extLst>
              <a:ext uri="{FF2B5EF4-FFF2-40B4-BE49-F238E27FC236}">
                <a16:creationId xmlns:a16="http://schemas.microsoft.com/office/drawing/2014/main" id="{4281F71E-601B-ED45-B0E6-86D9A46088F7}"/>
              </a:ext>
            </a:extLst>
          </p:cNvPr>
          <p:cNvSpPr>
            <a:spLocks noGrp="1"/>
          </p:cNvSpPr>
          <p:nvPr userDrawn="1">
            <p:ph type="body" sz="quarter" idx="34"/>
          </p:nvPr>
        </p:nvSpPr>
        <p:spPr>
          <a:xfrm>
            <a:off x="6362699" y="2383653"/>
            <a:ext cx="5830709" cy="4051561"/>
          </a:xfrm>
          <a:prstGeom prst="rect">
            <a:avLst/>
          </a:prstGeom>
        </p:spPr>
        <p:txBody>
          <a:bodyPr lIns="182880" tIns="182880" rIns="182880" bIns="182880" anchor="t">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61" name="Rounded Rectangle 60">
            <a:extLst>
              <a:ext uri="{FF2B5EF4-FFF2-40B4-BE49-F238E27FC236}">
                <a16:creationId xmlns:a16="http://schemas.microsoft.com/office/drawing/2014/main" id="{ACE6E678-5361-D14F-AA80-319061E64DA5}"/>
              </a:ext>
            </a:extLst>
          </p:cNvPr>
          <p:cNvSpPr/>
          <p:nvPr userDrawn="1"/>
        </p:nvSpPr>
        <p:spPr>
          <a:xfrm>
            <a:off x="1345558" y="1652303"/>
            <a:ext cx="4467497" cy="63783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Placeholder 14">
            <a:extLst>
              <a:ext uri="{FF2B5EF4-FFF2-40B4-BE49-F238E27FC236}">
                <a16:creationId xmlns:a16="http://schemas.microsoft.com/office/drawing/2014/main" id="{296FFB47-2DCE-ED4F-953C-E6845D88274D}"/>
              </a:ext>
            </a:extLst>
          </p:cNvPr>
          <p:cNvSpPr>
            <a:spLocks noGrp="1"/>
          </p:cNvSpPr>
          <p:nvPr userDrawn="1">
            <p:ph type="body" sz="quarter" idx="32"/>
          </p:nvPr>
        </p:nvSpPr>
        <p:spPr>
          <a:xfrm>
            <a:off x="1" y="1658936"/>
            <a:ext cx="5745616" cy="631200"/>
          </a:xfrm>
          <a:prstGeom prst="rect">
            <a:avLst/>
          </a:prstGeom>
        </p:spPr>
        <p:txBody>
          <a:bodyPr lIns="1554480" tIns="0" rIns="182880" bIns="0" anchor="ctr">
            <a:normAutofit/>
          </a:bodyPr>
          <a:lstStyle>
            <a:lvl1pPr>
              <a:buFontTx/>
              <a:buNone/>
              <a:defRPr sz="1400" b="1">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40645118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umbered 1–2 (Blue) 2 Line Subhea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E16843-3C9A-854C-9FAE-62AB069E9F0B}"/>
              </a:ext>
            </a:extLst>
          </p:cNvPr>
          <p:cNvPicPr>
            <a:picLocks noChangeAspect="1"/>
          </p:cNvPicPr>
          <p:nvPr userDrawn="1"/>
        </p:nvPicPr>
        <p:blipFill>
          <a:blip r:embed="rId2"/>
          <a:stretch>
            <a:fillRect/>
          </a:stretch>
        </p:blipFill>
        <p:spPr>
          <a:xfrm>
            <a:off x="5745617" y="1892040"/>
            <a:ext cx="1061684" cy="4699260"/>
          </a:xfrm>
          <a:prstGeom prst="rect">
            <a:avLst/>
          </a:prstGeom>
        </p:spPr>
      </p:pic>
      <p:grpSp>
        <p:nvGrpSpPr>
          <p:cNvPr id="42" name="Group 41">
            <a:extLst>
              <a:ext uri="{FF2B5EF4-FFF2-40B4-BE49-F238E27FC236}">
                <a16:creationId xmlns:a16="http://schemas.microsoft.com/office/drawing/2014/main" id="{A0CA4229-3E67-044A-BF5B-C30237A8071D}"/>
              </a:ext>
            </a:extLst>
          </p:cNvPr>
          <p:cNvGrpSpPr/>
          <p:nvPr userDrawn="1"/>
        </p:nvGrpSpPr>
        <p:grpSpPr>
          <a:xfrm>
            <a:off x="6362699" y="2021759"/>
            <a:ext cx="762285" cy="719798"/>
            <a:chOff x="4131625" y="1815836"/>
            <a:chExt cx="762285" cy="719798"/>
          </a:xfrm>
          <a:solidFill>
            <a:srgbClr val="336699"/>
          </a:solidFill>
        </p:grpSpPr>
        <p:sp>
          <p:nvSpPr>
            <p:cNvPr id="53" name="Rounded Rectangle 52">
              <a:extLst>
                <a:ext uri="{FF2B5EF4-FFF2-40B4-BE49-F238E27FC236}">
                  <a16:creationId xmlns:a16="http://schemas.microsoft.com/office/drawing/2014/main" id="{2F1A6415-4234-C343-B6CC-97126B3736C7}"/>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2" name="Triangle 51">
              <a:extLst>
                <a:ext uri="{FF2B5EF4-FFF2-40B4-BE49-F238E27FC236}">
                  <a16:creationId xmlns:a16="http://schemas.microsoft.com/office/drawing/2014/main" id="{2A7CD60A-0D7A-CB42-9AEC-B94BC2E5EBE8}"/>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sp>
        <p:nvSpPr>
          <p:cNvPr id="51" name="Rounded Rectangle 50">
            <a:extLst>
              <a:ext uri="{FF2B5EF4-FFF2-40B4-BE49-F238E27FC236}">
                <a16:creationId xmlns:a16="http://schemas.microsoft.com/office/drawing/2014/main" id="{90FC2638-7420-9748-A510-E08FDA4889D9}"/>
              </a:ext>
            </a:extLst>
          </p:cNvPr>
          <p:cNvSpPr/>
          <p:nvPr userDrawn="1"/>
        </p:nvSpPr>
        <p:spPr>
          <a:xfrm>
            <a:off x="7248054" y="2020603"/>
            <a:ext cx="4467497" cy="63783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itle 1">
            <a:extLst>
              <a:ext uri="{FF2B5EF4-FFF2-40B4-BE49-F238E27FC236}">
                <a16:creationId xmlns:a16="http://schemas.microsoft.com/office/drawing/2014/main" id="{C304EFD4-02A0-3A4D-B3DB-8FC9FF86AAFA}"/>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80875C05-4D62-F141-915D-FABAC4CBE6B6}"/>
              </a:ext>
            </a:extLst>
          </p:cNvPr>
          <p:cNvSpPr>
            <a:spLocks noGrp="1"/>
          </p:cNvSpPr>
          <p:nvPr userDrawn="1">
            <p:ph type="subTitle" idx="19"/>
          </p:nvPr>
        </p:nvSpPr>
        <p:spPr>
          <a:xfrm>
            <a:off x="0" y="884163"/>
            <a:ext cx="12192000" cy="942389"/>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7" name="Text Placeholder 14">
            <a:extLst>
              <a:ext uri="{FF2B5EF4-FFF2-40B4-BE49-F238E27FC236}">
                <a16:creationId xmlns:a16="http://schemas.microsoft.com/office/drawing/2014/main" id="{A3B018C4-5657-924F-BFCC-C27E6AC1F5CC}"/>
              </a:ext>
            </a:extLst>
          </p:cNvPr>
          <p:cNvSpPr>
            <a:spLocks noGrp="1"/>
          </p:cNvSpPr>
          <p:nvPr userDrawn="1">
            <p:ph type="body" sz="quarter" idx="33"/>
          </p:nvPr>
        </p:nvSpPr>
        <p:spPr>
          <a:xfrm>
            <a:off x="6203092" y="2023138"/>
            <a:ext cx="5988908" cy="631200"/>
          </a:xfrm>
          <a:prstGeom prst="rect">
            <a:avLst/>
          </a:prstGeom>
        </p:spPr>
        <p:txBody>
          <a:bodyPr lIns="1280160" tIns="0" rIns="182880" bIns="0" anchor="ctr">
            <a:normAutofit/>
          </a:bodyPr>
          <a:lstStyle>
            <a:lvl1pPr>
              <a:buFontTx/>
              <a:buNone/>
              <a:defRPr sz="1400" b="1">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8" name="Text Placeholder 14">
            <a:extLst>
              <a:ext uri="{FF2B5EF4-FFF2-40B4-BE49-F238E27FC236}">
                <a16:creationId xmlns:a16="http://schemas.microsoft.com/office/drawing/2014/main" id="{D4DF796C-A363-8F49-9EDE-7C9D48F4AE0D}"/>
              </a:ext>
            </a:extLst>
          </p:cNvPr>
          <p:cNvSpPr>
            <a:spLocks noGrp="1"/>
          </p:cNvSpPr>
          <p:nvPr userDrawn="1">
            <p:ph type="body" sz="quarter" idx="29"/>
          </p:nvPr>
        </p:nvSpPr>
        <p:spPr>
          <a:xfrm>
            <a:off x="-2" y="2755641"/>
            <a:ext cx="5860473" cy="3725980"/>
          </a:xfrm>
          <a:prstGeom prst="rect">
            <a:avLst/>
          </a:prstGeom>
        </p:spPr>
        <p:txBody>
          <a:bodyPr lIns="640080" tIns="182880" rIns="182880" bIns="182880" anchor="t">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9" name="Text Placeholder 14">
            <a:extLst>
              <a:ext uri="{FF2B5EF4-FFF2-40B4-BE49-F238E27FC236}">
                <a16:creationId xmlns:a16="http://schemas.microsoft.com/office/drawing/2014/main" id="{4281F71E-601B-ED45-B0E6-86D9A46088F7}"/>
              </a:ext>
            </a:extLst>
          </p:cNvPr>
          <p:cNvSpPr>
            <a:spLocks noGrp="1"/>
          </p:cNvSpPr>
          <p:nvPr userDrawn="1">
            <p:ph type="body" sz="quarter" idx="34"/>
          </p:nvPr>
        </p:nvSpPr>
        <p:spPr>
          <a:xfrm>
            <a:off x="6362699" y="2751953"/>
            <a:ext cx="5830709" cy="3729667"/>
          </a:xfrm>
          <a:prstGeom prst="rect">
            <a:avLst/>
          </a:prstGeom>
        </p:spPr>
        <p:txBody>
          <a:bodyPr lIns="182880" tIns="182880" rIns="182880" bIns="182880" anchor="t">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grpSp>
        <p:nvGrpSpPr>
          <p:cNvPr id="39" name="Group 38">
            <a:extLst>
              <a:ext uri="{FF2B5EF4-FFF2-40B4-BE49-F238E27FC236}">
                <a16:creationId xmlns:a16="http://schemas.microsoft.com/office/drawing/2014/main" id="{420285EB-3B6F-DE4F-87C7-283501EA6B87}"/>
              </a:ext>
            </a:extLst>
          </p:cNvPr>
          <p:cNvGrpSpPr/>
          <p:nvPr userDrawn="1"/>
        </p:nvGrpSpPr>
        <p:grpSpPr>
          <a:xfrm>
            <a:off x="471922" y="2019040"/>
            <a:ext cx="762285" cy="719798"/>
            <a:chOff x="4131625" y="1815836"/>
            <a:chExt cx="762285" cy="719798"/>
          </a:xfrm>
          <a:solidFill>
            <a:srgbClr val="B6D6FF"/>
          </a:solidFill>
        </p:grpSpPr>
        <p:sp>
          <p:nvSpPr>
            <p:cNvPr id="40" name="Triangle 39">
              <a:extLst>
                <a:ext uri="{FF2B5EF4-FFF2-40B4-BE49-F238E27FC236}">
                  <a16:creationId xmlns:a16="http://schemas.microsoft.com/office/drawing/2014/main" id="{93DCF575-DAA9-984C-87FF-16ABB0EC722B}"/>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41" name="Rounded Rectangle 40">
              <a:extLst>
                <a:ext uri="{FF2B5EF4-FFF2-40B4-BE49-F238E27FC236}">
                  <a16:creationId xmlns:a16="http://schemas.microsoft.com/office/drawing/2014/main" id="{74793665-9ADF-5843-AB9B-8D5C9C5E7ABE}"/>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44" name="Picture 43">
            <a:extLst>
              <a:ext uri="{FF2B5EF4-FFF2-40B4-BE49-F238E27FC236}">
                <a16:creationId xmlns:a16="http://schemas.microsoft.com/office/drawing/2014/main" id="{0856E12C-1C86-694D-BA18-EB9B134CFD0C}"/>
              </a:ext>
            </a:extLst>
          </p:cNvPr>
          <p:cNvPicPr>
            <a:picLocks noChangeAspect="1"/>
          </p:cNvPicPr>
          <p:nvPr userDrawn="1"/>
        </p:nvPicPr>
        <p:blipFill>
          <a:blip r:embed="rId3"/>
          <a:stretch>
            <a:fillRect/>
          </a:stretch>
        </p:blipFill>
        <p:spPr>
          <a:xfrm>
            <a:off x="560764" y="1976784"/>
            <a:ext cx="698500" cy="698500"/>
          </a:xfrm>
          <a:prstGeom prst="rect">
            <a:avLst/>
          </a:prstGeom>
        </p:spPr>
      </p:pic>
      <p:sp>
        <p:nvSpPr>
          <p:cNvPr id="61" name="Rounded Rectangle 60">
            <a:extLst>
              <a:ext uri="{FF2B5EF4-FFF2-40B4-BE49-F238E27FC236}">
                <a16:creationId xmlns:a16="http://schemas.microsoft.com/office/drawing/2014/main" id="{ACE6E678-5361-D14F-AA80-319061E64DA5}"/>
              </a:ext>
            </a:extLst>
          </p:cNvPr>
          <p:cNvSpPr/>
          <p:nvPr userDrawn="1"/>
        </p:nvSpPr>
        <p:spPr>
          <a:xfrm>
            <a:off x="1345558" y="2020603"/>
            <a:ext cx="4467497" cy="63783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Placeholder 14">
            <a:extLst>
              <a:ext uri="{FF2B5EF4-FFF2-40B4-BE49-F238E27FC236}">
                <a16:creationId xmlns:a16="http://schemas.microsoft.com/office/drawing/2014/main" id="{296FFB47-2DCE-ED4F-953C-E6845D88274D}"/>
              </a:ext>
            </a:extLst>
          </p:cNvPr>
          <p:cNvSpPr>
            <a:spLocks noGrp="1"/>
          </p:cNvSpPr>
          <p:nvPr userDrawn="1">
            <p:ph type="body" sz="quarter" idx="32"/>
          </p:nvPr>
        </p:nvSpPr>
        <p:spPr>
          <a:xfrm>
            <a:off x="-1" y="2041321"/>
            <a:ext cx="5804882" cy="631200"/>
          </a:xfrm>
          <a:prstGeom prst="rect">
            <a:avLst/>
          </a:prstGeom>
        </p:spPr>
        <p:txBody>
          <a:bodyPr lIns="1554480" tIns="0" rIns="182880" bIns="0" anchor="ctr">
            <a:normAutofit/>
          </a:bodyPr>
          <a:lstStyle>
            <a:lvl1pPr>
              <a:buFontTx/>
              <a:buNone/>
              <a:defRPr sz="1400" b="1">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24" name="Picture 23">
            <a:extLst>
              <a:ext uri="{FF2B5EF4-FFF2-40B4-BE49-F238E27FC236}">
                <a16:creationId xmlns:a16="http://schemas.microsoft.com/office/drawing/2014/main" id="{11D0DBF2-6AE2-F74E-825C-E652052F8196}"/>
              </a:ext>
            </a:extLst>
          </p:cNvPr>
          <p:cNvPicPr>
            <a:picLocks noChangeAspect="1"/>
          </p:cNvPicPr>
          <p:nvPr userDrawn="1"/>
        </p:nvPicPr>
        <p:blipFill>
          <a:blip r:embed="rId4"/>
          <a:stretch>
            <a:fillRect/>
          </a:stretch>
        </p:blipFill>
        <p:spPr>
          <a:xfrm>
            <a:off x="6406607" y="1979976"/>
            <a:ext cx="698500" cy="698500"/>
          </a:xfrm>
          <a:prstGeom prst="rect">
            <a:avLst/>
          </a:prstGeom>
        </p:spPr>
      </p:pic>
    </p:spTree>
    <p:extLst>
      <p:ext uri="{BB962C8B-B14F-4D97-AF65-F5344CB8AC3E}">
        <p14:creationId xmlns:p14="http://schemas.microsoft.com/office/powerpoint/2010/main" val="26354148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umbered 1–2 Horizontal (G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E16843-3C9A-854C-9FAE-62AB069E9F0B}"/>
              </a:ext>
            </a:extLst>
          </p:cNvPr>
          <p:cNvPicPr>
            <a:picLocks noChangeAspect="1"/>
          </p:cNvPicPr>
          <p:nvPr userDrawn="1"/>
        </p:nvPicPr>
        <p:blipFill>
          <a:blip r:embed="rId2"/>
          <a:stretch>
            <a:fillRect/>
          </a:stretch>
        </p:blipFill>
        <p:spPr>
          <a:xfrm rot="5400000" flipV="1">
            <a:off x="5738155" y="-1901378"/>
            <a:ext cx="1061684" cy="11846011"/>
          </a:xfrm>
          <a:prstGeom prst="rect">
            <a:avLst/>
          </a:prstGeom>
        </p:spPr>
      </p:pic>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itle 1">
            <a:extLst>
              <a:ext uri="{FF2B5EF4-FFF2-40B4-BE49-F238E27FC236}">
                <a16:creationId xmlns:a16="http://schemas.microsoft.com/office/drawing/2014/main" id="{C304EFD4-02A0-3A4D-B3DB-8FC9FF86AAFA}"/>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80875C05-4D62-F141-915D-FABAC4CBE6B6}"/>
              </a:ext>
            </a:extLst>
          </p:cNvPr>
          <p:cNvSpPr>
            <a:spLocks noGrp="1"/>
          </p:cNvSpPr>
          <p:nvPr>
            <p:ph type="subTitle" idx="19"/>
          </p:nvPr>
        </p:nvSpPr>
        <p:spPr>
          <a:xfrm>
            <a:off x="0" y="884164"/>
            <a:ext cx="12192000" cy="477838"/>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8" name="Text Placeholder 14">
            <a:extLst>
              <a:ext uri="{FF2B5EF4-FFF2-40B4-BE49-F238E27FC236}">
                <a16:creationId xmlns:a16="http://schemas.microsoft.com/office/drawing/2014/main" id="{D4DF796C-A363-8F49-9EDE-7C9D48F4AE0D}"/>
              </a:ext>
            </a:extLst>
          </p:cNvPr>
          <p:cNvSpPr>
            <a:spLocks noGrp="1"/>
          </p:cNvSpPr>
          <p:nvPr userDrawn="1">
            <p:ph type="body" sz="quarter" idx="29"/>
          </p:nvPr>
        </p:nvSpPr>
        <p:spPr>
          <a:xfrm>
            <a:off x="-1" y="1564515"/>
            <a:ext cx="12192002" cy="2006587"/>
          </a:xfrm>
          <a:prstGeom prst="rect">
            <a:avLst/>
          </a:prstGeom>
        </p:spPr>
        <p:txBody>
          <a:bodyPr lIns="1371600" tIns="137160" rIns="182880" bIns="182880" anchor="t">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grpSp>
        <p:nvGrpSpPr>
          <p:cNvPr id="21" name="Group 20">
            <a:extLst>
              <a:ext uri="{FF2B5EF4-FFF2-40B4-BE49-F238E27FC236}">
                <a16:creationId xmlns:a16="http://schemas.microsoft.com/office/drawing/2014/main" id="{950A503D-70B7-C94C-ACE7-7AF44A3D82B9}"/>
              </a:ext>
            </a:extLst>
          </p:cNvPr>
          <p:cNvGrpSpPr/>
          <p:nvPr userDrawn="1"/>
        </p:nvGrpSpPr>
        <p:grpSpPr>
          <a:xfrm>
            <a:off x="433470" y="1564688"/>
            <a:ext cx="758824" cy="593182"/>
            <a:chOff x="433470" y="1428764"/>
            <a:chExt cx="758824" cy="593182"/>
          </a:xfrm>
        </p:grpSpPr>
        <p:sp>
          <p:nvSpPr>
            <p:cNvPr id="22" name="Triangle 21">
              <a:extLst>
                <a:ext uri="{FF2B5EF4-FFF2-40B4-BE49-F238E27FC236}">
                  <a16:creationId xmlns:a16="http://schemas.microsoft.com/office/drawing/2014/main" id="{901EDFF2-BDDD-D940-88CA-458DDBF8E6D3}"/>
                </a:ext>
              </a:extLst>
            </p:cNvPr>
            <p:cNvSpPr/>
            <p:nvPr userDrawn="1"/>
          </p:nvSpPr>
          <p:spPr>
            <a:xfrm rot="5400000">
              <a:off x="762543" y="1566003"/>
              <a:ext cx="540972" cy="318531"/>
            </a:xfrm>
            <a:prstGeom prst="triangle">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nvGrpSpPr>
            <p:cNvPr id="23" name="Group 22">
              <a:extLst>
                <a:ext uri="{FF2B5EF4-FFF2-40B4-BE49-F238E27FC236}">
                  <a16:creationId xmlns:a16="http://schemas.microsoft.com/office/drawing/2014/main" id="{8671E8BF-DB38-2B4A-890C-1F08EA199A41}"/>
                </a:ext>
              </a:extLst>
            </p:cNvPr>
            <p:cNvGrpSpPr/>
            <p:nvPr userDrawn="1"/>
          </p:nvGrpSpPr>
          <p:grpSpPr>
            <a:xfrm>
              <a:off x="433470" y="1428764"/>
              <a:ext cx="688203" cy="593182"/>
              <a:chOff x="433470" y="1428764"/>
              <a:chExt cx="688203" cy="593182"/>
            </a:xfrm>
          </p:grpSpPr>
          <p:sp>
            <p:nvSpPr>
              <p:cNvPr id="24" name="Rounded Rectangle 23">
                <a:extLst>
                  <a:ext uri="{FF2B5EF4-FFF2-40B4-BE49-F238E27FC236}">
                    <a16:creationId xmlns:a16="http://schemas.microsoft.com/office/drawing/2014/main" id="{52A935C0-AA3C-E94F-8BB7-63D440A19B79}"/>
                  </a:ext>
                </a:extLst>
              </p:cNvPr>
              <p:cNvSpPr/>
              <p:nvPr userDrawn="1"/>
            </p:nvSpPr>
            <p:spPr>
              <a:xfrm>
                <a:off x="433470" y="1454783"/>
                <a:ext cx="688203" cy="540972"/>
              </a:xfrm>
              <a:prstGeom prst="roundRect">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25" name="Picture 24">
                <a:extLst>
                  <a:ext uri="{FF2B5EF4-FFF2-40B4-BE49-F238E27FC236}">
                    <a16:creationId xmlns:a16="http://schemas.microsoft.com/office/drawing/2014/main" id="{EC0F68C9-7F66-B345-A79A-A63B39BBB369}"/>
                  </a:ext>
                </a:extLst>
              </p:cNvPr>
              <p:cNvPicPr>
                <a:picLocks noChangeAspect="1"/>
              </p:cNvPicPr>
              <p:nvPr userDrawn="1"/>
            </p:nvPicPr>
            <p:blipFill>
              <a:blip r:embed="rId3"/>
              <a:stretch>
                <a:fillRect/>
              </a:stretch>
            </p:blipFill>
            <p:spPr>
              <a:xfrm>
                <a:off x="511719" y="1428764"/>
                <a:ext cx="593182" cy="593182"/>
              </a:xfrm>
              <a:prstGeom prst="rect">
                <a:avLst/>
              </a:prstGeom>
            </p:spPr>
          </p:pic>
        </p:grpSp>
      </p:grpSp>
      <p:grpSp>
        <p:nvGrpSpPr>
          <p:cNvPr id="26" name="Group 25">
            <a:extLst>
              <a:ext uri="{FF2B5EF4-FFF2-40B4-BE49-F238E27FC236}">
                <a16:creationId xmlns:a16="http://schemas.microsoft.com/office/drawing/2014/main" id="{4F510249-3F8C-D341-B5F7-C5F3E9A79852}"/>
              </a:ext>
            </a:extLst>
          </p:cNvPr>
          <p:cNvGrpSpPr/>
          <p:nvPr userDrawn="1"/>
        </p:nvGrpSpPr>
        <p:grpSpPr>
          <a:xfrm>
            <a:off x="433470" y="4276638"/>
            <a:ext cx="758824" cy="593182"/>
            <a:chOff x="433470" y="2052416"/>
            <a:chExt cx="758824" cy="593182"/>
          </a:xfrm>
        </p:grpSpPr>
        <p:sp>
          <p:nvSpPr>
            <p:cNvPr id="27" name="Triangle 26">
              <a:extLst>
                <a:ext uri="{FF2B5EF4-FFF2-40B4-BE49-F238E27FC236}">
                  <a16:creationId xmlns:a16="http://schemas.microsoft.com/office/drawing/2014/main" id="{63CEDCCC-5F35-AE40-A88F-D9EF041A5587}"/>
                </a:ext>
              </a:extLst>
            </p:cNvPr>
            <p:cNvSpPr/>
            <p:nvPr userDrawn="1"/>
          </p:nvSpPr>
          <p:spPr>
            <a:xfrm rot="5400000">
              <a:off x="762543" y="2192137"/>
              <a:ext cx="540972" cy="318531"/>
            </a:xfrm>
            <a:prstGeom prst="triangle">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nvGrpSpPr>
            <p:cNvPr id="28" name="Group 27">
              <a:extLst>
                <a:ext uri="{FF2B5EF4-FFF2-40B4-BE49-F238E27FC236}">
                  <a16:creationId xmlns:a16="http://schemas.microsoft.com/office/drawing/2014/main" id="{1B267632-62AD-D549-8769-0E713D9CFA4B}"/>
                </a:ext>
              </a:extLst>
            </p:cNvPr>
            <p:cNvGrpSpPr/>
            <p:nvPr userDrawn="1"/>
          </p:nvGrpSpPr>
          <p:grpSpPr>
            <a:xfrm>
              <a:off x="433470" y="2052416"/>
              <a:ext cx="688203" cy="593182"/>
              <a:chOff x="433470" y="2052416"/>
              <a:chExt cx="688203" cy="593182"/>
            </a:xfrm>
          </p:grpSpPr>
          <p:sp>
            <p:nvSpPr>
              <p:cNvPr id="29" name="Rounded Rectangle 28">
                <a:extLst>
                  <a:ext uri="{FF2B5EF4-FFF2-40B4-BE49-F238E27FC236}">
                    <a16:creationId xmlns:a16="http://schemas.microsoft.com/office/drawing/2014/main" id="{D2C66211-7820-BD4E-A70B-7E45D09D839A}"/>
                  </a:ext>
                </a:extLst>
              </p:cNvPr>
              <p:cNvSpPr/>
              <p:nvPr userDrawn="1"/>
            </p:nvSpPr>
            <p:spPr>
              <a:xfrm>
                <a:off x="433470" y="2080917"/>
                <a:ext cx="688203" cy="540972"/>
              </a:xfrm>
              <a:prstGeom prst="roundRect">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30" name="Picture 29">
                <a:extLst>
                  <a:ext uri="{FF2B5EF4-FFF2-40B4-BE49-F238E27FC236}">
                    <a16:creationId xmlns:a16="http://schemas.microsoft.com/office/drawing/2014/main" id="{9DDDB91E-6E55-7149-AEC0-AC9CF5D192A2}"/>
                  </a:ext>
                </a:extLst>
              </p:cNvPr>
              <p:cNvPicPr>
                <a:picLocks noChangeAspect="1"/>
              </p:cNvPicPr>
              <p:nvPr userDrawn="1"/>
            </p:nvPicPr>
            <p:blipFill>
              <a:blip r:embed="rId4"/>
              <a:stretch>
                <a:fillRect/>
              </a:stretch>
            </p:blipFill>
            <p:spPr>
              <a:xfrm>
                <a:off x="473619" y="2052416"/>
                <a:ext cx="593182" cy="593182"/>
              </a:xfrm>
              <a:prstGeom prst="rect">
                <a:avLst/>
              </a:prstGeom>
            </p:spPr>
          </p:pic>
        </p:grpSp>
      </p:grpSp>
      <p:sp>
        <p:nvSpPr>
          <p:cNvPr id="31" name="Text Placeholder 14">
            <a:extLst>
              <a:ext uri="{FF2B5EF4-FFF2-40B4-BE49-F238E27FC236}">
                <a16:creationId xmlns:a16="http://schemas.microsoft.com/office/drawing/2014/main" id="{37DE7B5E-0029-E345-BEE1-FC0AFC059240}"/>
              </a:ext>
            </a:extLst>
          </p:cNvPr>
          <p:cNvSpPr>
            <a:spLocks noGrp="1"/>
          </p:cNvSpPr>
          <p:nvPr>
            <p:ph type="body" sz="quarter" idx="30"/>
          </p:nvPr>
        </p:nvSpPr>
        <p:spPr>
          <a:xfrm>
            <a:off x="-2" y="4276639"/>
            <a:ext cx="12192004" cy="2133940"/>
          </a:xfrm>
          <a:prstGeom prst="rect">
            <a:avLst/>
          </a:prstGeom>
        </p:spPr>
        <p:txBody>
          <a:bodyPr lIns="1371600" tIns="137160" rIns="182880" bIns="182880" anchor="t">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1519884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rrows 1–5 (Gray)">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6" name="Text Placeholder 14">
            <a:extLst>
              <a:ext uri="{FF2B5EF4-FFF2-40B4-BE49-F238E27FC236}">
                <a16:creationId xmlns:a16="http://schemas.microsoft.com/office/drawing/2014/main" id="{23BD3E87-C811-E84C-A696-30F58AC85CA3}"/>
              </a:ext>
            </a:extLst>
          </p:cNvPr>
          <p:cNvSpPr>
            <a:spLocks noGrp="1"/>
          </p:cNvSpPr>
          <p:nvPr>
            <p:ph type="body" sz="quarter" idx="29"/>
          </p:nvPr>
        </p:nvSpPr>
        <p:spPr>
          <a:xfrm>
            <a:off x="-2" y="1804006"/>
            <a:ext cx="12192002" cy="786794"/>
          </a:xfrm>
          <a:prstGeom prst="rect">
            <a:avLst/>
          </a:prstGeom>
        </p:spPr>
        <p:txBody>
          <a:bodyPr lIns="2103120" tIns="0" rIns="0" bIns="0" anchor="ctr">
            <a:normAutofit/>
          </a:bodyPr>
          <a:lstStyle>
            <a:lvl1pPr>
              <a:lnSpc>
                <a:spcPct val="100000"/>
              </a:lnSpc>
              <a:buFontTx/>
              <a:buNone/>
              <a:defRPr sz="16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ext Placeholder 14">
            <a:extLst>
              <a:ext uri="{FF2B5EF4-FFF2-40B4-BE49-F238E27FC236}">
                <a16:creationId xmlns:a16="http://schemas.microsoft.com/office/drawing/2014/main" id="{4FFF8DEE-C021-0D4A-9D3E-0100389F1577}"/>
              </a:ext>
            </a:extLst>
          </p:cNvPr>
          <p:cNvSpPr>
            <a:spLocks noGrp="1"/>
          </p:cNvSpPr>
          <p:nvPr>
            <p:ph type="body" sz="quarter" idx="30"/>
          </p:nvPr>
        </p:nvSpPr>
        <p:spPr>
          <a:xfrm>
            <a:off x="-2" y="3612369"/>
            <a:ext cx="12192002" cy="786794"/>
          </a:xfrm>
          <a:prstGeom prst="rect">
            <a:avLst/>
          </a:prstGeom>
        </p:spPr>
        <p:txBody>
          <a:bodyPr lIns="2103120" tIns="0" rIns="0" bIns="0" anchor="ctr">
            <a:normAutofit/>
          </a:bodyPr>
          <a:lstStyle>
            <a:lvl1pPr>
              <a:lnSpc>
                <a:spcPct val="100000"/>
              </a:lnSpc>
              <a:buFontTx/>
              <a:buNone/>
              <a:defRPr sz="16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 name="Text Placeholder 14">
            <a:extLst>
              <a:ext uri="{FF2B5EF4-FFF2-40B4-BE49-F238E27FC236}">
                <a16:creationId xmlns:a16="http://schemas.microsoft.com/office/drawing/2014/main" id="{21DE1A17-06A4-284A-B961-A281A0EA1125}"/>
              </a:ext>
            </a:extLst>
          </p:cNvPr>
          <p:cNvSpPr>
            <a:spLocks noGrp="1"/>
          </p:cNvSpPr>
          <p:nvPr>
            <p:ph type="body" sz="quarter" idx="31"/>
          </p:nvPr>
        </p:nvSpPr>
        <p:spPr>
          <a:xfrm>
            <a:off x="-2" y="5586297"/>
            <a:ext cx="12192002" cy="786794"/>
          </a:xfrm>
          <a:prstGeom prst="rect">
            <a:avLst/>
          </a:prstGeom>
        </p:spPr>
        <p:txBody>
          <a:bodyPr lIns="2103120" tIns="0" rIns="0" bIns="0" anchor="ctr">
            <a:normAutofit/>
          </a:bodyPr>
          <a:lstStyle>
            <a:lvl1pPr>
              <a:lnSpc>
                <a:spcPct val="100000"/>
              </a:lnSpc>
              <a:buFontTx/>
              <a:buNone/>
              <a:defRPr sz="16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 name="Text Placeholder 14">
            <a:extLst>
              <a:ext uri="{FF2B5EF4-FFF2-40B4-BE49-F238E27FC236}">
                <a16:creationId xmlns:a16="http://schemas.microsoft.com/office/drawing/2014/main" id="{A57D5B3E-ECA7-9646-9D6B-A117C1775308}"/>
              </a:ext>
            </a:extLst>
          </p:cNvPr>
          <p:cNvSpPr>
            <a:spLocks noGrp="1"/>
          </p:cNvSpPr>
          <p:nvPr>
            <p:ph type="body" sz="quarter" idx="32"/>
          </p:nvPr>
        </p:nvSpPr>
        <p:spPr>
          <a:xfrm>
            <a:off x="0" y="2729750"/>
            <a:ext cx="12192002" cy="786794"/>
          </a:xfrm>
          <a:prstGeom prst="rect">
            <a:avLst/>
          </a:prstGeom>
        </p:spPr>
        <p:txBody>
          <a:bodyPr lIns="0" tIns="0" rIns="2286000" bIns="0" anchor="ctr">
            <a:normAutofit/>
          </a:bodyPr>
          <a:lstStyle>
            <a:lvl1pPr algn="r">
              <a:lnSpc>
                <a:spcPct val="100000"/>
              </a:lnSpc>
              <a:buFontTx/>
              <a:buNone/>
              <a:defRPr sz="16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ext Placeholder 14">
            <a:extLst>
              <a:ext uri="{FF2B5EF4-FFF2-40B4-BE49-F238E27FC236}">
                <a16:creationId xmlns:a16="http://schemas.microsoft.com/office/drawing/2014/main" id="{E4CF2766-63D0-DF43-A785-F5F70EDFEBCE}"/>
              </a:ext>
            </a:extLst>
          </p:cNvPr>
          <p:cNvSpPr>
            <a:spLocks noGrp="1"/>
          </p:cNvSpPr>
          <p:nvPr>
            <p:ph type="body" sz="quarter" idx="33"/>
          </p:nvPr>
        </p:nvSpPr>
        <p:spPr>
          <a:xfrm>
            <a:off x="0" y="4635562"/>
            <a:ext cx="12192002" cy="786794"/>
          </a:xfrm>
          <a:prstGeom prst="rect">
            <a:avLst/>
          </a:prstGeom>
        </p:spPr>
        <p:txBody>
          <a:bodyPr lIns="0" tIns="0" rIns="2286000" bIns="0" anchor="ctr">
            <a:normAutofit/>
          </a:bodyPr>
          <a:lstStyle>
            <a:lvl1pPr algn="r">
              <a:lnSpc>
                <a:spcPct val="100000"/>
              </a:lnSpc>
              <a:buFontTx/>
              <a:buNone/>
              <a:defRPr sz="16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5" name="Title 1">
            <a:extLst>
              <a:ext uri="{FF2B5EF4-FFF2-40B4-BE49-F238E27FC236}">
                <a16:creationId xmlns:a16="http://schemas.microsoft.com/office/drawing/2014/main" id="{5FB69537-E423-6B4F-BC35-2F14C1204628}"/>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6" name="Subtitle 2">
            <a:extLst>
              <a:ext uri="{FF2B5EF4-FFF2-40B4-BE49-F238E27FC236}">
                <a16:creationId xmlns:a16="http://schemas.microsoft.com/office/drawing/2014/main" id="{281771DF-C6D8-144C-B804-025CE6F3623E}"/>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683930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ta Analytics and Visualiz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1692-E8EB-9B48-A3FF-28A1054689CA}"/>
              </a:ext>
            </a:extLst>
          </p:cNvPr>
          <p:cNvSpPr>
            <a:spLocks noGrp="1"/>
          </p:cNvSpPr>
          <p:nvPr>
            <p:ph type="ctrTitle"/>
          </p:nvPr>
        </p:nvSpPr>
        <p:spPr>
          <a:xfrm>
            <a:off x="0" y="2493817"/>
            <a:ext cx="12192000" cy="1925934"/>
          </a:xfrm>
          <a:prstGeom prst="rect">
            <a:avLst/>
          </a:prstGeom>
        </p:spPr>
        <p:txBody>
          <a:bodyPr lIns="3931920" rIns="182880" anchor="t"/>
          <a:lstStyle>
            <a:lvl1pPr algn="l">
              <a:defRPr sz="36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10F6073-9A75-B144-8D7A-F8B4C7D3D962}"/>
              </a:ext>
            </a:extLst>
          </p:cNvPr>
          <p:cNvSpPr>
            <a:spLocks noGrp="1"/>
          </p:cNvSpPr>
          <p:nvPr>
            <p:ph type="subTitle" idx="1"/>
          </p:nvPr>
        </p:nvSpPr>
        <p:spPr>
          <a:xfrm>
            <a:off x="2175163" y="4696691"/>
            <a:ext cx="10016837" cy="387927"/>
          </a:xfrm>
          <a:prstGeom prst="rect">
            <a:avLst/>
          </a:prstGeom>
        </p:spPr>
        <p:txBody>
          <a:bodyPr rIns="731520" anchor="ctr"/>
          <a:lstStyle>
            <a:lvl1pPr marL="0" indent="0" algn="r">
              <a:buNone/>
              <a:defRPr sz="1800" b="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extBox 6">
            <a:extLst>
              <a:ext uri="{FF2B5EF4-FFF2-40B4-BE49-F238E27FC236}">
                <a16:creationId xmlns:a16="http://schemas.microsoft.com/office/drawing/2014/main" id="{9170742F-CE16-8D45-80EC-0CDAE5627D40}"/>
              </a:ext>
            </a:extLst>
          </p:cNvPr>
          <p:cNvSpPr txBox="1"/>
          <p:nvPr userDrawn="1"/>
        </p:nvSpPr>
        <p:spPr>
          <a:xfrm>
            <a:off x="4322618" y="5361558"/>
            <a:ext cx="5818910" cy="461665"/>
          </a:xfrm>
          <a:prstGeom prst="rect">
            <a:avLst/>
          </a:prstGeom>
          <a:noFill/>
        </p:spPr>
        <p:txBody>
          <a:bodyPr wrap="square" rIns="0" rtlCol="0">
            <a:spAutoFit/>
          </a:bodyPr>
          <a:lstStyle/>
          <a:p>
            <a:pPr lvl="1" algn="r" rtl="0"/>
            <a:r>
              <a:rPr lang="en-US" sz="2400" b="1" i="0" u="none" strike="noStrike" kern="1200" dirty="0">
                <a:solidFill>
                  <a:schemeClr val="bg1"/>
                </a:solidFill>
                <a:effectLst/>
                <a:latin typeface="Arial" panose="020B0604020202020204" pitchFamily="34" charset="0"/>
                <a:ea typeface="+mn-ea"/>
                <a:cs typeface="Arial" panose="020B0604020202020204" pitchFamily="34" charset="0"/>
              </a:rPr>
              <a:t>Data Analytics and Visualization</a:t>
            </a:r>
            <a:endParaRPr lang="en-US" sz="2400" b="1" dirty="0">
              <a:solidFill>
                <a:schemeClr val="bg1"/>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10F3F52-771A-B74E-8C5C-97F9F62112D6}"/>
              </a:ext>
            </a:extLst>
          </p:cNvPr>
          <p:cNvPicPr>
            <a:picLocks noChangeAspect="1"/>
          </p:cNvPicPr>
          <p:nvPr userDrawn="1"/>
        </p:nvPicPr>
        <p:blipFill>
          <a:blip r:embed="rId2"/>
          <a:stretch>
            <a:fillRect/>
          </a:stretch>
        </p:blipFill>
        <p:spPr>
          <a:xfrm>
            <a:off x="817871" y="1634837"/>
            <a:ext cx="2985201" cy="2220474"/>
          </a:xfrm>
          <a:prstGeom prst="rect">
            <a:avLst/>
          </a:prstGeom>
        </p:spPr>
      </p:pic>
      <p:sp>
        <p:nvSpPr>
          <p:cNvPr id="9" name="Content Placeholder 15">
            <a:extLst>
              <a:ext uri="{FF2B5EF4-FFF2-40B4-BE49-F238E27FC236}">
                <a16:creationId xmlns:a16="http://schemas.microsoft.com/office/drawing/2014/main" id="{749F7192-9B25-744A-8C75-C6EBBC97E30C}"/>
              </a:ext>
            </a:extLst>
          </p:cNvPr>
          <p:cNvSpPr>
            <a:spLocks noGrp="1"/>
          </p:cNvSpPr>
          <p:nvPr>
            <p:ph sz="quarter" idx="10"/>
          </p:nvPr>
        </p:nvSpPr>
        <p:spPr>
          <a:xfrm>
            <a:off x="424070" y="5823223"/>
            <a:ext cx="11381534" cy="654050"/>
          </a:xfrm>
          <a:prstGeom prst="rect">
            <a:avLst/>
          </a:prstGeom>
        </p:spPr>
        <p:txBody>
          <a:bodyPr rIns="1645920"/>
          <a:lstStyle>
            <a:lvl1pPr marL="0" indent="0" algn="r">
              <a:buFontTx/>
              <a:buNone/>
              <a:defRPr>
                <a:solidFill>
                  <a:schemeClr val="bg1"/>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30689379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ep 1 (5)">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9E23B66-C35C-444C-B105-447FE244268D}"/>
              </a:ext>
            </a:extLst>
          </p:cNvPr>
          <p:cNvPicPr>
            <a:picLocks noChangeAspect="1"/>
          </p:cNvPicPr>
          <p:nvPr userDrawn="1"/>
        </p:nvPicPr>
        <p:blipFill>
          <a:blip r:embed="rId2"/>
          <a:stretch>
            <a:fillRect/>
          </a:stretch>
        </p:blipFill>
        <p:spPr>
          <a:xfrm>
            <a:off x="3296650" y="1639497"/>
            <a:ext cx="5410200" cy="4660900"/>
          </a:xfrm>
          <a:prstGeom prst="rect">
            <a:avLst/>
          </a:prstGeom>
        </p:spPr>
      </p:pic>
      <p:sp>
        <p:nvSpPr>
          <p:cNvPr id="15" name="Text Placeholder 14">
            <a:extLst>
              <a:ext uri="{FF2B5EF4-FFF2-40B4-BE49-F238E27FC236}">
                <a16:creationId xmlns:a16="http://schemas.microsoft.com/office/drawing/2014/main" id="{B563B8C2-F404-6747-BFC7-8EE91457C1C1}"/>
              </a:ext>
            </a:extLst>
          </p:cNvPr>
          <p:cNvSpPr>
            <a:spLocks noGrp="1"/>
          </p:cNvSpPr>
          <p:nvPr>
            <p:ph type="body" sz="quarter" idx="13"/>
          </p:nvPr>
        </p:nvSpPr>
        <p:spPr>
          <a:xfrm>
            <a:off x="-1" y="2710641"/>
            <a:ext cx="3380875" cy="1136433"/>
          </a:xfrm>
          <a:prstGeom prst="rect">
            <a:avLst/>
          </a:prstGeom>
        </p:spPr>
        <p:txBody>
          <a:bodyPr lIns="457200">
            <a:normAutofit/>
          </a:bodyPr>
          <a:lstStyle>
            <a:lvl1pPr>
              <a:lnSpc>
                <a:spcPct val="100000"/>
              </a:lnSpc>
              <a:buFontTx/>
              <a:buNone/>
              <a:defRPr sz="1100">
                <a:solidFill>
                  <a:srgbClr val="9AA5B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ext Placeholder 14">
            <a:extLst>
              <a:ext uri="{FF2B5EF4-FFF2-40B4-BE49-F238E27FC236}">
                <a16:creationId xmlns:a16="http://schemas.microsoft.com/office/drawing/2014/main" id="{D75BFB82-24DC-ED4B-8C02-8F9394C10EB6}"/>
              </a:ext>
            </a:extLst>
          </p:cNvPr>
          <p:cNvSpPr>
            <a:spLocks noGrp="1"/>
          </p:cNvSpPr>
          <p:nvPr>
            <p:ph type="body" sz="quarter" idx="14"/>
          </p:nvPr>
        </p:nvSpPr>
        <p:spPr>
          <a:xfrm>
            <a:off x="1" y="3969947"/>
            <a:ext cx="3380872" cy="2330450"/>
          </a:xfrm>
          <a:prstGeom prst="rect">
            <a:avLst/>
          </a:prstGeom>
        </p:spPr>
        <p:txBody>
          <a:bodyPr lIns="457200">
            <a:normAutofit/>
          </a:bodyPr>
          <a:lstStyle>
            <a:lvl1pPr>
              <a:lnSpc>
                <a:spcPct val="100000"/>
              </a:lnSpc>
              <a:buFontTx/>
              <a:buNone/>
              <a:defRPr sz="1100">
                <a:solidFill>
                  <a:srgbClr val="9AA5B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7" name="Text Placeholder 14">
            <a:extLst>
              <a:ext uri="{FF2B5EF4-FFF2-40B4-BE49-F238E27FC236}">
                <a16:creationId xmlns:a16="http://schemas.microsoft.com/office/drawing/2014/main" id="{A4CED6D4-3A4B-D440-AC66-A358EE7E7127}"/>
              </a:ext>
            </a:extLst>
          </p:cNvPr>
          <p:cNvSpPr>
            <a:spLocks noGrp="1"/>
          </p:cNvSpPr>
          <p:nvPr>
            <p:ph type="body" sz="quarter" idx="15"/>
          </p:nvPr>
        </p:nvSpPr>
        <p:spPr>
          <a:xfrm>
            <a:off x="8622628" y="1884641"/>
            <a:ext cx="3569371" cy="1236791"/>
          </a:xfrm>
          <a:prstGeom prst="rect">
            <a:avLst/>
          </a:prstGeom>
        </p:spPr>
        <p:txBody>
          <a:bodyPr rIns="274320">
            <a:normAutofit/>
          </a:bodyPr>
          <a:lstStyle>
            <a:lvl1pPr>
              <a:lnSpc>
                <a:spcPct val="100000"/>
              </a:lnSpc>
              <a:buFontTx/>
              <a:buNone/>
              <a:defRPr sz="1100">
                <a:solidFill>
                  <a:srgbClr val="9AA5B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6676343D-32FE-574D-86BF-B44CFBFD101B}"/>
              </a:ext>
            </a:extLst>
          </p:cNvPr>
          <p:cNvSpPr>
            <a:spLocks noGrp="1"/>
          </p:cNvSpPr>
          <p:nvPr>
            <p:ph type="body" sz="quarter" idx="16"/>
          </p:nvPr>
        </p:nvSpPr>
        <p:spPr>
          <a:xfrm>
            <a:off x="8622629" y="3244304"/>
            <a:ext cx="3569370" cy="1438531"/>
          </a:xfrm>
          <a:prstGeom prst="rect">
            <a:avLst/>
          </a:prstGeom>
        </p:spPr>
        <p:txBody>
          <a:bodyPr rIns="274320">
            <a:normAutofit/>
          </a:bodyPr>
          <a:lstStyle>
            <a:lvl1pPr>
              <a:lnSpc>
                <a:spcPct val="100000"/>
              </a:lnSpc>
              <a:buFontTx/>
              <a:buNone/>
              <a:defRPr sz="1100">
                <a:solidFill>
                  <a:srgbClr val="9AA5B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9" name="Text Placeholder 14">
            <a:extLst>
              <a:ext uri="{FF2B5EF4-FFF2-40B4-BE49-F238E27FC236}">
                <a16:creationId xmlns:a16="http://schemas.microsoft.com/office/drawing/2014/main" id="{8524F58F-34C5-DC4C-8CB5-8A50B42525BB}"/>
              </a:ext>
            </a:extLst>
          </p:cNvPr>
          <p:cNvSpPr>
            <a:spLocks noGrp="1"/>
          </p:cNvSpPr>
          <p:nvPr>
            <p:ph type="body" sz="quarter" idx="17"/>
          </p:nvPr>
        </p:nvSpPr>
        <p:spPr>
          <a:xfrm>
            <a:off x="8622629" y="4784561"/>
            <a:ext cx="3569370" cy="1638708"/>
          </a:xfrm>
          <a:prstGeom prst="rect">
            <a:avLst/>
          </a:prstGeom>
        </p:spPr>
        <p:txBody>
          <a:bodyPr rIns="274320">
            <a:normAutofit/>
          </a:bodyPr>
          <a:lstStyle>
            <a:lvl1pPr>
              <a:lnSpc>
                <a:spcPct val="100000"/>
              </a:lnSpc>
              <a:buFontTx/>
              <a:buNone/>
              <a:defRPr sz="1100"/>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 name="Title 1">
            <a:extLst>
              <a:ext uri="{FF2B5EF4-FFF2-40B4-BE49-F238E27FC236}">
                <a16:creationId xmlns:a16="http://schemas.microsoft.com/office/drawing/2014/main" id="{132732C7-8617-DF46-9846-33323412E01F}"/>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3" name="Subtitle 2">
            <a:extLst>
              <a:ext uri="{FF2B5EF4-FFF2-40B4-BE49-F238E27FC236}">
                <a16:creationId xmlns:a16="http://schemas.microsoft.com/office/drawing/2014/main" id="{B095C172-5661-FF4E-9682-F2077400BDB3}"/>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981092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ep 2 (5)">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12" name="Picture 11">
            <a:extLst>
              <a:ext uri="{FF2B5EF4-FFF2-40B4-BE49-F238E27FC236}">
                <a16:creationId xmlns:a16="http://schemas.microsoft.com/office/drawing/2014/main" id="{8830E296-A0F2-DD40-A851-144B1FD4E7EF}"/>
              </a:ext>
            </a:extLst>
          </p:cNvPr>
          <p:cNvPicPr>
            <a:picLocks noChangeAspect="1"/>
          </p:cNvPicPr>
          <p:nvPr userDrawn="1"/>
        </p:nvPicPr>
        <p:blipFill>
          <a:blip r:embed="rId2"/>
          <a:stretch>
            <a:fillRect/>
          </a:stretch>
        </p:blipFill>
        <p:spPr>
          <a:xfrm>
            <a:off x="3296650" y="1639497"/>
            <a:ext cx="5410200" cy="4660900"/>
          </a:xfrm>
          <a:prstGeom prst="rect">
            <a:avLst/>
          </a:prstGeom>
        </p:spPr>
      </p:pic>
      <p:sp>
        <p:nvSpPr>
          <p:cNvPr id="13" name="Text Placeholder 14">
            <a:extLst>
              <a:ext uri="{FF2B5EF4-FFF2-40B4-BE49-F238E27FC236}">
                <a16:creationId xmlns:a16="http://schemas.microsoft.com/office/drawing/2014/main" id="{0528FD22-8B72-9F40-9AC2-827F6508AB29}"/>
              </a:ext>
            </a:extLst>
          </p:cNvPr>
          <p:cNvSpPr>
            <a:spLocks noGrp="1"/>
          </p:cNvSpPr>
          <p:nvPr>
            <p:ph type="body" sz="quarter" idx="13"/>
          </p:nvPr>
        </p:nvSpPr>
        <p:spPr>
          <a:xfrm>
            <a:off x="-1" y="2710641"/>
            <a:ext cx="3380875" cy="1136433"/>
          </a:xfrm>
          <a:prstGeom prst="rect">
            <a:avLst/>
          </a:prstGeom>
        </p:spPr>
        <p:txBody>
          <a:bodyPr lIns="457200">
            <a:normAutofit/>
          </a:bodyPr>
          <a:lstStyle>
            <a:lvl1pPr>
              <a:lnSpc>
                <a:spcPct val="100000"/>
              </a:lnSpc>
              <a:buFontTx/>
              <a:buNone/>
              <a:defRPr sz="1100">
                <a:solidFill>
                  <a:srgbClr val="9AA5B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0" name="Text Placeholder 14">
            <a:extLst>
              <a:ext uri="{FF2B5EF4-FFF2-40B4-BE49-F238E27FC236}">
                <a16:creationId xmlns:a16="http://schemas.microsoft.com/office/drawing/2014/main" id="{151C11C2-6F6D-844C-A91B-1761D2D54663}"/>
              </a:ext>
            </a:extLst>
          </p:cNvPr>
          <p:cNvSpPr>
            <a:spLocks noGrp="1"/>
          </p:cNvSpPr>
          <p:nvPr>
            <p:ph type="body" sz="quarter" idx="14"/>
          </p:nvPr>
        </p:nvSpPr>
        <p:spPr>
          <a:xfrm>
            <a:off x="1" y="3969947"/>
            <a:ext cx="3380872" cy="2330450"/>
          </a:xfrm>
          <a:prstGeom prst="rect">
            <a:avLst/>
          </a:prstGeom>
        </p:spPr>
        <p:txBody>
          <a:bodyPr lIns="457200">
            <a:normAutofit/>
          </a:bodyPr>
          <a:lstStyle>
            <a:lvl1pPr>
              <a:lnSpc>
                <a:spcPct val="100000"/>
              </a:lnSpc>
              <a:buFontTx/>
              <a:buNone/>
              <a:defRPr sz="11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2" name="Text Placeholder 14">
            <a:extLst>
              <a:ext uri="{FF2B5EF4-FFF2-40B4-BE49-F238E27FC236}">
                <a16:creationId xmlns:a16="http://schemas.microsoft.com/office/drawing/2014/main" id="{7EAD5B2A-F843-7444-AF09-1596C1A62580}"/>
              </a:ext>
            </a:extLst>
          </p:cNvPr>
          <p:cNvSpPr>
            <a:spLocks noGrp="1"/>
          </p:cNvSpPr>
          <p:nvPr>
            <p:ph type="body" sz="quarter" idx="15"/>
          </p:nvPr>
        </p:nvSpPr>
        <p:spPr>
          <a:xfrm>
            <a:off x="8622628" y="1884641"/>
            <a:ext cx="3569371" cy="1236791"/>
          </a:xfrm>
          <a:prstGeom prst="rect">
            <a:avLst/>
          </a:prstGeom>
        </p:spPr>
        <p:txBody>
          <a:bodyPr rIns="274320">
            <a:normAutofit/>
          </a:bodyPr>
          <a:lstStyle>
            <a:lvl1pPr>
              <a:lnSpc>
                <a:spcPct val="100000"/>
              </a:lnSpc>
              <a:buFontTx/>
              <a:buNone/>
              <a:defRPr sz="1100">
                <a:solidFill>
                  <a:srgbClr val="9AA5B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3" name="Text Placeholder 14">
            <a:extLst>
              <a:ext uri="{FF2B5EF4-FFF2-40B4-BE49-F238E27FC236}">
                <a16:creationId xmlns:a16="http://schemas.microsoft.com/office/drawing/2014/main" id="{832473EE-DC70-5142-A61A-4DC36FC7009F}"/>
              </a:ext>
            </a:extLst>
          </p:cNvPr>
          <p:cNvSpPr>
            <a:spLocks noGrp="1"/>
          </p:cNvSpPr>
          <p:nvPr>
            <p:ph type="body" sz="quarter" idx="16"/>
          </p:nvPr>
        </p:nvSpPr>
        <p:spPr>
          <a:xfrm>
            <a:off x="8622629" y="3244304"/>
            <a:ext cx="3569370" cy="1438531"/>
          </a:xfrm>
          <a:prstGeom prst="rect">
            <a:avLst/>
          </a:prstGeom>
        </p:spPr>
        <p:txBody>
          <a:bodyPr rIns="274320">
            <a:normAutofit/>
          </a:bodyPr>
          <a:lstStyle>
            <a:lvl1pPr>
              <a:lnSpc>
                <a:spcPct val="100000"/>
              </a:lnSpc>
              <a:buFontTx/>
              <a:buNone/>
              <a:defRPr sz="1100">
                <a:solidFill>
                  <a:srgbClr val="9AA5B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4" name="Text Placeholder 14">
            <a:extLst>
              <a:ext uri="{FF2B5EF4-FFF2-40B4-BE49-F238E27FC236}">
                <a16:creationId xmlns:a16="http://schemas.microsoft.com/office/drawing/2014/main" id="{FB846540-CCB5-9B41-9B41-B36A5FB52377}"/>
              </a:ext>
            </a:extLst>
          </p:cNvPr>
          <p:cNvSpPr>
            <a:spLocks noGrp="1"/>
          </p:cNvSpPr>
          <p:nvPr>
            <p:ph type="body" sz="quarter" idx="17"/>
          </p:nvPr>
        </p:nvSpPr>
        <p:spPr>
          <a:xfrm>
            <a:off x="8622629" y="4784561"/>
            <a:ext cx="3569370" cy="1638708"/>
          </a:xfrm>
          <a:prstGeom prst="rect">
            <a:avLst/>
          </a:prstGeom>
        </p:spPr>
        <p:txBody>
          <a:bodyPr rIns="274320">
            <a:normAutofit/>
          </a:bodyPr>
          <a:lstStyle>
            <a:lvl1pPr>
              <a:lnSpc>
                <a:spcPct val="100000"/>
              </a:lnSpc>
              <a:buFontTx/>
              <a:buNone/>
              <a:defRPr sz="1100"/>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5" name="Title 1">
            <a:extLst>
              <a:ext uri="{FF2B5EF4-FFF2-40B4-BE49-F238E27FC236}">
                <a16:creationId xmlns:a16="http://schemas.microsoft.com/office/drawing/2014/main" id="{2809747F-BF26-2046-885B-34DDF85C2A6A}"/>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6" name="Subtitle 2">
            <a:extLst>
              <a:ext uri="{FF2B5EF4-FFF2-40B4-BE49-F238E27FC236}">
                <a16:creationId xmlns:a16="http://schemas.microsoft.com/office/drawing/2014/main" id="{720B7CE8-06FE-8640-B775-E43BC70C66AB}"/>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3944740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ep 3 (5)">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13" name="Picture 12">
            <a:extLst>
              <a:ext uri="{FF2B5EF4-FFF2-40B4-BE49-F238E27FC236}">
                <a16:creationId xmlns:a16="http://schemas.microsoft.com/office/drawing/2014/main" id="{B28DF3AC-2204-7C4B-B389-FA9993D61A48}"/>
              </a:ext>
            </a:extLst>
          </p:cNvPr>
          <p:cNvPicPr>
            <a:picLocks noChangeAspect="1"/>
          </p:cNvPicPr>
          <p:nvPr userDrawn="1"/>
        </p:nvPicPr>
        <p:blipFill>
          <a:blip r:embed="rId2"/>
          <a:stretch>
            <a:fillRect/>
          </a:stretch>
        </p:blipFill>
        <p:spPr>
          <a:xfrm>
            <a:off x="3296650" y="1639497"/>
            <a:ext cx="5410200" cy="4660900"/>
          </a:xfrm>
          <a:prstGeom prst="rect">
            <a:avLst/>
          </a:prstGeom>
        </p:spPr>
      </p:pic>
      <p:sp>
        <p:nvSpPr>
          <p:cNvPr id="20" name="Text Placeholder 14">
            <a:extLst>
              <a:ext uri="{FF2B5EF4-FFF2-40B4-BE49-F238E27FC236}">
                <a16:creationId xmlns:a16="http://schemas.microsoft.com/office/drawing/2014/main" id="{50077A12-53E2-4D44-85DD-6406921F3E50}"/>
              </a:ext>
            </a:extLst>
          </p:cNvPr>
          <p:cNvSpPr>
            <a:spLocks noGrp="1"/>
          </p:cNvSpPr>
          <p:nvPr>
            <p:ph type="body" sz="quarter" idx="13"/>
          </p:nvPr>
        </p:nvSpPr>
        <p:spPr>
          <a:xfrm>
            <a:off x="-1" y="2710641"/>
            <a:ext cx="3380875" cy="1136433"/>
          </a:xfrm>
          <a:prstGeom prst="rect">
            <a:avLst/>
          </a:prstGeom>
        </p:spPr>
        <p:txBody>
          <a:bodyPr lIns="457200">
            <a:normAutofit/>
          </a:bodyPr>
          <a:lstStyle>
            <a:lvl1pPr>
              <a:lnSpc>
                <a:spcPct val="100000"/>
              </a:lnSpc>
              <a:buFontTx/>
              <a:buNone/>
              <a:defRPr sz="1100">
                <a:solidFill>
                  <a:srgbClr val="9AA5B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1" name="Text Placeholder 14">
            <a:extLst>
              <a:ext uri="{FF2B5EF4-FFF2-40B4-BE49-F238E27FC236}">
                <a16:creationId xmlns:a16="http://schemas.microsoft.com/office/drawing/2014/main" id="{178EBE1B-B317-1647-BDB9-95CC25E68E9D}"/>
              </a:ext>
            </a:extLst>
          </p:cNvPr>
          <p:cNvSpPr>
            <a:spLocks noGrp="1"/>
          </p:cNvSpPr>
          <p:nvPr>
            <p:ph type="body" sz="quarter" idx="14"/>
          </p:nvPr>
        </p:nvSpPr>
        <p:spPr>
          <a:xfrm>
            <a:off x="1" y="3969947"/>
            <a:ext cx="3380872" cy="2330450"/>
          </a:xfrm>
          <a:prstGeom prst="rect">
            <a:avLst/>
          </a:prstGeom>
        </p:spPr>
        <p:txBody>
          <a:bodyPr lIns="457200">
            <a:normAutofit/>
          </a:bodyPr>
          <a:lstStyle>
            <a:lvl1pPr>
              <a:lnSpc>
                <a:spcPct val="100000"/>
              </a:lnSpc>
              <a:buFontTx/>
              <a:buNone/>
              <a:defRPr sz="11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2" name="Text Placeholder 14">
            <a:extLst>
              <a:ext uri="{FF2B5EF4-FFF2-40B4-BE49-F238E27FC236}">
                <a16:creationId xmlns:a16="http://schemas.microsoft.com/office/drawing/2014/main" id="{EC7A48CA-F22F-474A-AE35-720DD4795BFE}"/>
              </a:ext>
            </a:extLst>
          </p:cNvPr>
          <p:cNvSpPr>
            <a:spLocks noGrp="1"/>
          </p:cNvSpPr>
          <p:nvPr>
            <p:ph type="body" sz="quarter" idx="15"/>
          </p:nvPr>
        </p:nvSpPr>
        <p:spPr>
          <a:xfrm>
            <a:off x="8622628" y="1884641"/>
            <a:ext cx="3569371" cy="1236791"/>
          </a:xfrm>
          <a:prstGeom prst="rect">
            <a:avLst/>
          </a:prstGeom>
        </p:spPr>
        <p:txBody>
          <a:bodyPr rIns="274320">
            <a:normAutofit/>
          </a:bodyPr>
          <a:lstStyle>
            <a:lvl1pPr>
              <a:lnSpc>
                <a:spcPct val="100000"/>
              </a:lnSpc>
              <a:buFontTx/>
              <a:buNone/>
              <a:defRPr sz="1100">
                <a:solidFill>
                  <a:srgbClr val="9AA5B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3" name="Text Placeholder 14">
            <a:extLst>
              <a:ext uri="{FF2B5EF4-FFF2-40B4-BE49-F238E27FC236}">
                <a16:creationId xmlns:a16="http://schemas.microsoft.com/office/drawing/2014/main" id="{A418984E-C361-E545-AD3F-2B457E8B5E3E}"/>
              </a:ext>
            </a:extLst>
          </p:cNvPr>
          <p:cNvSpPr>
            <a:spLocks noGrp="1"/>
          </p:cNvSpPr>
          <p:nvPr>
            <p:ph type="body" sz="quarter" idx="16"/>
          </p:nvPr>
        </p:nvSpPr>
        <p:spPr>
          <a:xfrm>
            <a:off x="8622629" y="3244304"/>
            <a:ext cx="3569370" cy="1438531"/>
          </a:xfrm>
          <a:prstGeom prst="rect">
            <a:avLst/>
          </a:prstGeom>
        </p:spPr>
        <p:txBody>
          <a:bodyPr rIns="274320">
            <a:normAutofit/>
          </a:bodyPr>
          <a:lstStyle>
            <a:lvl1pPr>
              <a:lnSpc>
                <a:spcPct val="100000"/>
              </a:lnSpc>
              <a:buFontTx/>
              <a:buNone/>
              <a:defRPr sz="11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4" name="Text Placeholder 14">
            <a:extLst>
              <a:ext uri="{FF2B5EF4-FFF2-40B4-BE49-F238E27FC236}">
                <a16:creationId xmlns:a16="http://schemas.microsoft.com/office/drawing/2014/main" id="{67D22656-3019-3A49-9ABF-8AAA8BDB57CC}"/>
              </a:ext>
            </a:extLst>
          </p:cNvPr>
          <p:cNvSpPr>
            <a:spLocks noGrp="1"/>
          </p:cNvSpPr>
          <p:nvPr>
            <p:ph type="body" sz="quarter" idx="17"/>
          </p:nvPr>
        </p:nvSpPr>
        <p:spPr>
          <a:xfrm>
            <a:off x="8622629" y="4784561"/>
            <a:ext cx="3569370" cy="1638708"/>
          </a:xfrm>
          <a:prstGeom prst="rect">
            <a:avLst/>
          </a:prstGeom>
        </p:spPr>
        <p:txBody>
          <a:bodyPr rIns="274320">
            <a:normAutofit/>
          </a:bodyPr>
          <a:lstStyle>
            <a:lvl1pPr>
              <a:lnSpc>
                <a:spcPct val="100000"/>
              </a:lnSpc>
              <a:buFontTx/>
              <a:buNone/>
              <a:defRPr sz="1100"/>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 name="Title 1">
            <a:extLst>
              <a:ext uri="{FF2B5EF4-FFF2-40B4-BE49-F238E27FC236}">
                <a16:creationId xmlns:a16="http://schemas.microsoft.com/office/drawing/2014/main" id="{10F97867-965E-DF4B-93D9-0F89A9AD5AEB}"/>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0C840AB8-531E-8447-B9C2-E6C084D8461B}"/>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8560134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ep 4 (5)">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12" name="Picture 11">
            <a:extLst>
              <a:ext uri="{FF2B5EF4-FFF2-40B4-BE49-F238E27FC236}">
                <a16:creationId xmlns:a16="http://schemas.microsoft.com/office/drawing/2014/main" id="{24B47776-7DF8-094F-8CCB-AAE5188BC565}"/>
              </a:ext>
            </a:extLst>
          </p:cNvPr>
          <p:cNvPicPr>
            <a:picLocks noChangeAspect="1"/>
          </p:cNvPicPr>
          <p:nvPr userDrawn="1"/>
        </p:nvPicPr>
        <p:blipFill>
          <a:blip r:embed="rId2"/>
          <a:stretch>
            <a:fillRect/>
          </a:stretch>
        </p:blipFill>
        <p:spPr>
          <a:xfrm>
            <a:off x="3296650" y="1639497"/>
            <a:ext cx="5410200" cy="4660900"/>
          </a:xfrm>
          <a:prstGeom prst="rect">
            <a:avLst/>
          </a:prstGeom>
        </p:spPr>
      </p:pic>
      <p:sp>
        <p:nvSpPr>
          <p:cNvPr id="13" name="Text Placeholder 14">
            <a:extLst>
              <a:ext uri="{FF2B5EF4-FFF2-40B4-BE49-F238E27FC236}">
                <a16:creationId xmlns:a16="http://schemas.microsoft.com/office/drawing/2014/main" id="{B546BAF7-FB1C-A34E-A122-60583EEB4957}"/>
              </a:ext>
            </a:extLst>
          </p:cNvPr>
          <p:cNvSpPr>
            <a:spLocks noGrp="1"/>
          </p:cNvSpPr>
          <p:nvPr>
            <p:ph type="body" sz="quarter" idx="13"/>
          </p:nvPr>
        </p:nvSpPr>
        <p:spPr>
          <a:xfrm>
            <a:off x="-1" y="2710641"/>
            <a:ext cx="3380875" cy="1136433"/>
          </a:xfrm>
          <a:prstGeom prst="rect">
            <a:avLst/>
          </a:prstGeom>
        </p:spPr>
        <p:txBody>
          <a:bodyPr lIns="457200">
            <a:normAutofit/>
          </a:bodyPr>
          <a:lstStyle>
            <a:lvl1pPr>
              <a:lnSpc>
                <a:spcPct val="100000"/>
              </a:lnSpc>
              <a:buFontTx/>
              <a:buNone/>
              <a:defRPr sz="11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0" name="Text Placeholder 14">
            <a:extLst>
              <a:ext uri="{FF2B5EF4-FFF2-40B4-BE49-F238E27FC236}">
                <a16:creationId xmlns:a16="http://schemas.microsoft.com/office/drawing/2014/main" id="{20213F52-F9E8-044D-8A63-70087C894AA5}"/>
              </a:ext>
            </a:extLst>
          </p:cNvPr>
          <p:cNvSpPr>
            <a:spLocks noGrp="1"/>
          </p:cNvSpPr>
          <p:nvPr>
            <p:ph type="body" sz="quarter" idx="14"/>
          </p:nvPr>
        </p:nvSpPr>
        <p:spPr>
          <a:xfrm>
            <a:off x="1" y="3969947"/>
            <a:ext cx="3380872" cy="2330450"/>
          </a:xfrm>
          <a:prstGeom prst="rect">
            <a:avLst/>
          </a:prstGeom>
        </p:spPr>
        <p:txBody>
          <a:bodyPr lIns="457200">
            <a:normAutofit/>
          </a:bodyPr>
          <a:lstStyle>
            <a:lvl1pPr>
              <a:lnSpc>
                <a:spcPct val="100000"/>
              </a:lnSpc>
              <a:buFontTx/>
              <a:buNone/>
              <a:defRPr sz="11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1" name="Text Placeholder 14">
            <a:extLst>
              <a:ext uri="{FF2B5EF4-FFF2-40B4-BE49-F238E27FC236}">
                <a16:creationId xmlns:a16="http://schemas.microsoft.com/office/drawing/2014/main" id="{F6AFD257-639C-6848-93AB-A2900EE2908D}"/>
              </a:ext>
            </a:extLst>
          </p:cNvPr>
          <p:cNvSpPr>
            <a:spLocks noGrp="1"/>
          </p:cNvSpPr>
          <p:nvPr>
            <p:ph type="body" sz="quarter" idx="15"/>
          </p:nvPr>
        </p:nvSpPr>
        <p:spPr>
          <a:xfrm>
            <a:off x="8622628" y="1884641"/>
            <a:ext cx="3569371" cy="1236791"/>
          </a:xfrm>
          <a:prstGeom prst="rect">
            <a:avLst/>
          </a:prstGeom>
        </p:spPr>
        <p:txBody>
          <a:bodyPr rIns="274320">
            <a:normAutofit/>
          </a:bodyPr>
          <a:lstStyle>
            <a:lvl1pPr>
              <a:lnSpc>
                <a:spcPct val="100000"/>
              </a:lnSpc>
              <a:buFontTx/>
              <a:buNone/>
              <a:defRPr sz="1100">
                <a:solidFill>
                  <a:srgbClr val="9AA5B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2" name="Text Placeholder 14">
            <a:extLst>
              <a:ext uri="{FF2B5EF4-FFF2-40B4-BE49-F238E27FC236}">
                <a16:creationId xmlns:a16="http://schemas.microsoft.com/office/drawing/2014/main" id="{86F5AD08-CAC7-1E48-B593-F51859E96F1B}"/>
              </a:ext>
            </a:extLst>
          </p:cNvPr>
          <p:cNvSpPr>
            <a:spLocks noGrp="1"/>
          </p:cNvSpPr>
          <p:nvPr>
            <p:ph type="body" sz="quarter" idx="16"/>
          </p:nvPr>
        </p:nvSpPr>
        <p:spPr>
          <a:xfrm>
            <a:off x="8622629" y="3244304"/>
            <a:ext cx="3569370" cy="1438531"/>
          </a:xfrm>
          <a:prstGeom prst="rect">
            <a:avLst/>
          </a:prstGeom>
        </p:spPr>
        <p:txBody>
          <a:bodyPr rIns="274320">
            <a:normAutofit/>
          </a:bodyPr>
          <a:lstStyle>
            <a:lvl1pPr>
              <a:lnSpc>
                <a:spcPct val="100000"/>
              </a:lnSpc>
              <a:buFontTx/>
              <a:buNone/>
              <a:defRPr sz="11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3" name="Text Placeholder 14">
            <a:extLst>
              <a:ext uri="{FF2B5EF4-FFF2-40B4-BE49-F238E27FC236}">
                <a16:creationId xmlns:a16="http://schemas.microsoft.com/office/drawing/2014/main" id="{11F95408-8B9E-834F-8146-665C3821E7A2}"/>
              </a:ext>
            </a:extLst>
          </p:cNvPr>
          <p:cNvSpPr>
            <a:spLocks noGrp="1"/>
          </p:cNvSpPr>
          <p:nvPr>
            <p:ph type="body" sz="quarter" idx="17"/>
          </p:nvPr>
        </p:nvSpPr>
        <p:spPr>
          <a:xfrm>
            <a:off x="8622629" y="4784561"/>
            <a:ext cx="3569370" cy="1638708"/>
          </a:xfrm>
          <a:prstGeom prst="rect">
            <a:avLst/>
          </a:prstGeom>
        </p:spPr>
        <p:txBody>
          <a:bodyPr rIns="274320">
            <a:normAutofit/>
          </a:bodyPr>
          <a:lstStyle>
            <a:lvl1pPr>
              <a:lnSpc>
                <a:spcPct val="100000"/>
              </a:lnSpc>
              <a:buFontTx/>
              <a:buNone/>
              <a:defRPr sz="1100"/>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5" name="Title 1">
            <a:extLst>
              <a:ext uri="{FF2B5EF4-FFF2-40B4-BE49-F238E27FC236}">
                <a16:creationId xmlns:a16="http://schemas.microsoft.com/office/drawing/2014/main" id="{C5211B66-58D6-A747-A228-20DF485423B5}"/>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6" name="Subtitle 2">
            <a:extLst>
              <a:ext uri="{FF2B5EF4-FFF2-40B4-BE49-F238E27FC236}">
                <a16:creationId xmlns:a16="http://schemas.microsoft.com/office/drawing/2014/main" id="{C9E65E57-6EB5-EA41-ABCD-38ABEFA16475}"/>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348744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tep 5 (5)">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20" name="Picture 19">
            <a:extLst>
              <a:ext uri="{FF2B5EF4-FFF2-40B4-BE49-F238E27FC236}">
                <a16:creationId xmlns:a16="http://schemas.microsoft.com/office/drawing/2014/main" id="{E9286352-0507-5F45-96D2-91F0CD96ECE2}"/>
              </a:ext>
            </a:extLst>
          </p:cNvPr>
          <p:cNvPicPr>
            <a:picLocks noChangeAspect="1"/>
          </p:cNvPicPr>
          <p:nvPr userDrawn="1"/>
        </p:nvPicPr>
        <p:blipFill>
          <a:blip r:embed="rId2"/>
          <a:stretch>
            <a:fillRect/>
          </a:stretch>
        </p:blipFill>
        <p:spPr>
          <a:xfrm>
            <a:off x="3296650" y="1639497"/>
            <a:ext cx="5410200" cy="4660900"/>
          </a:xfrm>
          <a:prstGeom prst="rect">
            <a:avLst/>
          </a:prstGeom>
        </p:spPr>
      </p:pic>
      <p:sp>
        <p:nvSpPr>
          <p:cNvPr id="12" name="Text Placeholder 14">
            <a:extLst>
              <a:ext uri="{FF2B5EF4-FFF2-40B4-BE49-F238E27FC236}">
                <a16:creationId xmlns:a16="http://schemas.microsoft.com/office/drawing/2014/main" id="{26BD0010-C5F1-0A4A-9C8A-7BD72151B08E}"/>
              </a:ext>
            </a:extLst>
          </p:cNvPr>
          <p:cNvSpPr>
            <a:spLocks noGrp="1"/>
          </p:cNvSpPr>
          <p:nvPr>
            <p:ph type="body" sz="quarter" idx="13"/>
          </p:nvPr>
        </p:nvSpPr>
        <p:spPr>
          <a:xfrm>
            <a:off x="-1" y="2710641"/>
            <a:ext cx="3380875" cy="1136433"/>
          </a:xfrm>
          <a:prstGeom prst="rect">
            <a:avLst/>
          </a:prstGeom>
        </p:spPr>
        <p:txBody>
          <a:bodyPr lIns="457200">
            <a:normAutofit/>
          </a:bodyPr>
          <a:lstStyle>
            <a:lvl1pPr>
              <a:lnSpc>
                <a:spcPct val="100000"/>
              </a:lnSpc>
              <a:buFontTx/>
              <a:buNone/>
              <a:defRPr sz="11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ext Placeholder 14">
            <a:extLst>
              <a:ext uri="{FF2B5EF4-FFF2-40B4-BE49-F238E27FC236}">
                <a16:creationId xmlns:a16="http://schemas.microsoft.com/office/drawing/2014/main" id="{2F9E415F-80A2-B743-8859-21EC147DBA28}"/>
              </a:ext>
            </a:extLst>
          </p:cNvPr>
          <p:cNvSpPr>
            <a:spLocks noGrp="1"/>
          </p:cNvSpPr>
          <p:nvPr>
            <p:ph type="body" sz="quarter" idx="14"/>
          </p:nvPr>
        </p:nvSpPr>
        <p:spPr>
          <a:xfrm>
            <a:off x="1" y="3969947"/>
            <a:ext cx="3380872" cy="2330450"/>
          </a:xfrm>
          <a:prstGeom prst="rect">
            <a:avLst/>
          </a:prstGeom>
        </p:spPr>
        <p:txBody>
          <a:bodyPr lIns="457200">
            <a:normAutofit/>
          </a:bodyPr>
          <a:lstStyle>
            <a:lvl1pPr>
              <a:lnSpc>
                <a:spcPct val="100000"/>
              </a:lnSpc>
              <a:buFontTx/>
              <a:buNone/>
              <a:defRPr sz="11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1" name="Text Placeholder 14">
            <a:extLst>
              <a:ext uri="{FF2B5EF4-FFF2-40B4-BE49-F238E27FC236}">
                <a16:creationId xmlns:a16="http://schemas.microsoft.com/office/drawing/2014/main" id="{29B5AB3B-068F-6C49-9A6C-090249DA6035}"/>
              </a:ext>
            </a:extLst>
          </p:cNvPr>
          <p:cNvSpPr>
            <a:spLocks noGrp="1"/>
          </p:cNvSpPr>
          <p:nvPr>
            <p:ph type="body" sz="quarter" idx="15"/>
          </p:nvPr>
        </p:nvSpPr>
        <p:spPr>
          <a:xfrm>
            <a:off x="8622628" y="1884641"/>
            <a:ext cx="3569371" cy="1236791"/>
          </a:xfrm>
          <a:prstGeom prst="rect">
            <a:avLst/>
          </a:prstGeom>
        </p:spPr>
        <p:txBody>
          <a:bodyPr rIns="274320">
            <a:normAutofit/>
          </a:bodyPr>
          <a:lstStyle>
            <a:lvl1pPr>
              <a:lnSpc>
                <a:spcPct val="100000"/>
              </a:lnSpc>
              <a:buFontTx/>
              <a:buNone/>
              <a:defRPr sz="11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2" name="Text Placeholder 14">
            <a:extLst>
              <a:ext uri="{FF2B5EF4-FFF2-40B4-BE49-F238E27FC236}">
                <a16:creationId xmlns:a16="http://schemas.microsoft.com/office/drawing/2014/main" id="{C4530CE0-D2E5-F643-BE14-2CD5A27557B2}"/>
              </a:ext>
            </a:extLst>
          </p:cNvPr>
          <p:cNvSpPr>
            <a:spLocks noGrp="1"/>
          </p:cNvSpPr>
          <p:nvPr>
            <p:ph type="body" sz="quarter" idx="16"/>
          </p:nvPr>
        </p:nvSpPr>
        <p:spPr>
          <a:xfrm>
            <a:off x="8622629" y="3244304"/>
            <a:ext cx="3569370" cy="1438531"/>
          </a:xfrm>
          <a:prstGeom prst="rect">
            <a:avLst/>
          </a:prstGeom>
        </p:spPr>
        <p:txBody>
          <a:bodyPr rIns="274320">
            <a:normAutofit/>
          </a:bodyPr>
          <a:lstStyle>
            <a:lvl1pPr>
              <a:lnSpc>
                <a:spcPct val="100000"/>
              </a:lnSpc>
              <a:buFontTx/>
              <a:buNone/>
              <a:defRPr sz="11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3" name="Text Placeholder 14">
            <a:extLst>
              <a:ext uri="{FF2B5EF4-FFF2-40B4-BE49-F238E27FC236}">
                <a16:creationId xmlns:a16="http://schemas.microsoft.com/office/drawing/2014/main" id="{4BE52196-C708-2E4E-B8AB-B63F4CD2C90D}"/>
              </a:ext>
            </a:extLst>
          </p:cNvPr>
          <p:cNvSpPr>
            <a:spLocks noGrp="1"/>
          </p:cNvSpPr>
          <p:nvPr>
            <p:ph type="body" sz="quarter" idx="17"/>
          </p:nvPr>
        </p:nvSpPr>
        <p:spPr>
          <a:xfrm>
            <a:off x="8622629" y="4784561"/>
            <a:ext cx="3569370" cy="1638708"/>
          </a:xfrm>
          <a:prstGeom prst="rect">
            <a:avLst/>
          </a:prstGeom>
        </p:spPr>
        <p:txBody>
          <a:bodyPr rIns="274320">
            <a:normAutofit/>
          </a:bodyPr>
          <a:lstStyle>
            <a:lvl1pPr>
              <a:lnSpc>
                <a:spcPct val="100000"/>
              </a:lnSpc>
              <a:buFontTx/>
              <a:buNone/>
              <a:defRPr sz="1100"/>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5" name="Title 1">
            <a:extLst>
              <a:ext uri="{FF2B5EF4-FFF2-40B4-BE49-F238E27FC236}">
                <a16:creationId xmlns:a16="http://schemas.microsoft.com/office/drawing/2014/main" id="{FD860120-5ED9-8A47-B0F1-E94C03AFE60E}"/>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6" name="Subtitle 2">
            <a:extLst>
              <a:ext uri="{FF2B5EF4-FFF2-40B4-BE49-F238E27FC236}">
                <a16:creationId xmlns:a16="http://schemas.microsoft.com/office/drawing/2014/main" id="{E568D4A6-00E4-714D-8FFC-E06D2B963069}"/>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2059138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ep 1 (4)">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F90413-A896-5849-B030-9F8A899ECD9B}"/>
              </a:ext>
            </a:extLst>
          </p:cNvPr>
          <p:cNvPicPr>
            <a:picLocks noChangeAspect="1"/>
          </p:cNvPicPr>
          <p:nvPr userDrawn="1"/>
        </p:nvPicPr>
        <p:blipFill>
          <a:blip r:embed="rId2"/>
          <a:stretch>
            <a:fillRect/>
          </a:stretch>
        </p:blipFill>
        <p:spPr>
          <a:xfrm>
            <a:off x="3280609" y="1516625"/>
            <a:ext cx="5630782" cy="4850932"/>
          </a:xfrm>
          <a:prstGeom prst="rect">
            <a:avLst/>
          </a:prstGeom>
        </p:spPr>
      </p:pic>
      <p:sp>
        <p:nvSpPr>
          <p:cNvPr id="14" name="Text Placeholder 14">
            <a:extLst>
              <a:ext uri="{FF2B5EF4-FFF2-40B4-BE49-F238E27FC236}">
                <a16:creationId xmlns:a16="http://schemas.microsoft.com/office/drawing/2014/main" id="{619626F6-901A-8140-9BAA-4CFBB3AFAC60}"/>
              </a:ext>
            </a:extLst>
          </p:cNvPr>
          <p:cNvSpPr>
            <a:spLocks noGrp="1"/>
          </p:cNvSpPr>
          <p:nvPr>
            <p:ph type="body" sz="quarter" idx="13"/>
          </p:nvPr>
        </p:nvSpPr>
        <p:spPr>
          <a:xfrm>
            <a:off x="1" y="3127476"/>
            <a:ext cx="3380872" cy="1258205"/>
          </a:xfrm>
          <a:prstGeom prst="rect">
            <a:avLst/>
          </a:prstGeom>
        </p:spPr>
        <p:txBody>
          <a:bodyPr lIns="45720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5" name="Text Placeholder 14">
            <a:extLst>
              <a:ext uri="{FF2B5EF4-FFF2-40B4-BE49-F238E27FC236}">
                <a16:creationId xmlns:a16="http://schemas.microsoft.com/office/drawing/2014/main" id="{DF57E360-EA07-6A4E-98C7-7E13DFB93CE9}"/>
              </a:ext>
            </a:extLst>
          </p:cNvPr>
          <p:cNvSpPr>
            <a:spLocks noGrp="1"/>
          </p:cNvSpPr>
          <p:nvPr>
            <p:ph type="body" sz="quarter" idx="14"/>
          </p:nvPr>
        </p:nvSpPr>
        <p:spPr>
          <a:xfrm>
            <a:off x="1" y="4638847"/>
            <a:ext cx="3380872" cy="1728710"/>
          </a:xfrm>
          <a:prstGeom prst="rect">
            <a:avLst/>
          </a:prstGeom>
        </p:spPr>
        <p:txBody>
          <a:bodyPr lIns="457200">
            <a:normAutofit/>
          </a:bodyPr>
          <a:lstStyle>
            <a:lvl1pPr marL="0" indent="0" algn="l">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7" name="Text Placeholder 14">
            <a:extLst>
              <a:ext uri="{FF2B5EF4-FFF2-40B4-BE49-F238E27FC236}">
                <a16:creationId xmlns:a16="http://schemas.microsoft.com/office/drawing/2014/main" id="{B7EE6CE8-0559-F249-BF91-D0F1F4FC0CA2}"/>
              </a:ext>
            </a:extLst>
          </p:cNvPr>
          <p:cNvSpPr>
            <a:spLocks noGrp="1"/>
          </p:cNvSpPr>
          <p:nvPr>
            <p:ph type="body" sz="quarter" idx="17"/>
          </p:nvPr>
        </p:nvSpPr>
        <p:spPr>
          <a:xfrm>
            <a:off x="8670757" y="3787125"/>
            <a:ext cx="3521243" cy="2580431"/>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B07442AB-02E2-474D-9E57-26468AE48654}"/>
              </a:ext>
            </a:extLst>
          </p:cNvPr>
          <p:cNvSpPr>
            <a:spLocks noGrp="1"/>
          </p:cNvSpPr>
          <p:nvPr>
            <p:ph type="body" sz="quarter" idx="16"/>
          </p:nvPr>
        </p:nvSpPr>
        <p:spPr>
          <a:xfrm>
            <a:off x="8670756" y="2161830"/>
            <a:ext cx="3521243" cy="1362390"/>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 name="Slide Number Placeholder 11">
            <a:extLst>
              <a:ext uri="{FF2B5EF4-FFF2-40B4-BE49-F238E27FC236}">
                <a16:creationId xmlns:a16="http://schemas.microsoft.com/office/drawing/2014/main" id="{C52A0BE0-B5D3-A34D-A150-AB038B8ACEA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3" name="Text Placeholder 14">
            <a:extLst>
              <a:ext uri="{FF2B5EF4-FFF2-40B4-BE49-F238E27FC236}">
                <a16:creationId xmlns:a16="http://schemas.microsoft.com/office/drawing/2014/main" id="{10CA8B3B-62DD-7F4F-B48A-16A1DE7DB27E}"/>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CB47A99F-54CF-D84A-9C6F-5805D0202605}"/>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9" name="Subtitle 2">
            <a:extLst>
              <a:ext uri="{FF2B5EF4-FFF2-40B4-BE49-F238E27FC236}">
                <a16:creationId xmlns:a16="http://schemas.microsoft.com/office/drawing/2014/main" id="{B58067FB-F439-5245-8032-9A9514C2558E}"/>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525958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tep 2 (4)">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F90413-A896-5849-B030-9F8A899ECD9B}"/>
              </a:ext>
            </a:extLst>
          </p:cNvPr>
          <p:cNvPicPr>
            <a:picLocks noChangeAspect="1"/>
          </p:cNvPicPr>
          <p:nvPr userDrawn="1"/>
        </p:nvPicPr>
        <p:blipFill>
          <a:blip r:embed="rId2"/>
          <a:stretch>
            <a:fillRect/>
          </a:stretch>
        </p:blipFill>
        <p:spPr>
          <a:xfrm>
            <a:off x="3280609" y="1516625"/>
            <a:ext cx="5630782" cy="4850931"/>
          </a:xfrm>
          <a:prstGeom prst="rect">
            <a:avLst/>
          </a:prstGeom>
        </p:spPr>
      </p:pic>
      <p:sp>
        <p:nvSpPr>
          <p:cNvPr id="12" name="Slide Number Placeholder 11">
            <a:extLst>
              <a:ext uri="{FF2B5EF4-FFF2-40B4-BE49-F238E27FC236}">
                <a16:creationId xmlns:a16="http://schemas.microsoft.com/office/drawing/2014/main" id="{1F4BBA90-E332-5449-90A5-D6A31630481D}"/>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3" name="Text Placeholder 14">
            <a:extLst>
              <a:ext uri="{FF2B5EF4-FFF2-40B4-BE49-F238E27FC236}">
                <a16:creationId xmlns:a16="http://schemas.microsoft.com/office/drawing/2014/main" id="{245E4704-62DC-914F-A97D-D0312C85F0FA}"/>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ext Placeholder 14">
            <a:extLst>
              <a:ext uri="{FF2B5EF4-FFF2-40B4-BE49-F238E27FC236}">
                <a16:creationId xmlns:a16="http://schemas.microsoft.com/office/drawing/2014/main" id="{E3177B48-3B04-9746-BEC9-E6AA909C17E0}"/>
              </a:ext>
            </a:extLst>
          </p:cNvPr>
          <p:cNvSpPr>
            <a:spLocks noGrp="1"/>
          </p:cNvSpPr>
          <p:nvPr>
            <p:ph type="body" sz="quarter" idx="13"/>
          </p:nvPr>
        </p:nvSpPr>
        <p:spPr>
          <a:xfrm>
            <a:off x="1" y="3127476"/>
            <a:ext cx="3380872" cy="1258205"/>
          </a:xfrm>
          <a:prstGeom prst="rect">
            <a:avLst/>
          </a:prstGeom>
        </p:spPr>
        <p:txBody>
          <a:bodyPr lIns="45720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9" name="Text Placeholder 14">
            <a:extLst>
              <a:ext uri="{FF2B5EF4-FFF2-40B4-BE49-F238E27FC236}">
                <a16:creationId xmlns:a16="http://schemas.microsoft.com/office/drawing/2014/main" id="{89560924-A7D6-A74B-91FD-CF15BCCAC186}"/>
              </a:ext>
            </a:extLst>
          </p:cNvPr>
          <p:cNvSpPr>
            <a:spLocks noGrp="1"/>
          </p:cNvSpPr>
          <p:nvPr>
            <p:ph type="body" sz="quarter" idx="14"/>
          </p:nvPr>
        </p:nvSpPr>
        <p:spPr>
          <a:xfrm>
            <a:off x="1" y="4638847"/>
            <a:ext cx="3380872" cy="1728710"/>
          </a:xfrm>
          <a:prstGeom prst="rect">
            <a:avLst/>
          </a:prstGeom>
        </p:spPr>
        <p:txBody>
          <a:bodyPr lIns="457200">
            <a:normAutofit/>
          </a:bodyPr>
          <a:lstStyle>
            <a:lvl1pPr marL="0" indent="0" algn="l">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0" name="Text Placeholder 14">
            <a:extLst>
              <a:ext uri="{FF2B5EF4-FFF2-40B4-BE49-F238E27FC236}">
                <a16:creationId xmlns:a16="http://schemas.microsoft.com/office/drawing/2014/main" id="{E66F0236-123D-0249-9383-0A2319957AF1}"/>
              </a:ext>
            </a:extLst>
          </p:cNvPr>
          <p:cNvSpPr>
            <a:spLocks noGrp="1"/>
          </p:cNvSpPr>
          <p:nvPr>
            <p:ph type="body" sz="quarter" idx="17"/>
          </p:nvPr>
        </p:nvSpPr>
        <p:spPr>
          <a:xfrm>
            <a:off x="8670757" y="3787125"/>
            <a:ext cx="3521243" cy="2580431"/>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1" name="Text Placeholder 14">
            <a:extLst>
              <a:ext uri="{FF2B5EF4-FFF2-40B4-BE49-F238E27FC236}">
                <a16:creationId xmlns:a16="http://schemas.microsoft.com/office/drawing/2014/main" id="{1F43AFE1-1E15-1D42-A9B9-D6382963895B}"/>
              </a:ext>
            </a:extLst>
          </p:cNvPr>
          <p:cNvSpPr>
            <a:spLocks noGrp="1"/>
          </p:cNvSpPr>
          <p:nvPr>
            <p:ph type="body" sz="quarter" idx="16"/>
          </p:nvPr>
        </p:nvSpPr>
        <p:spPr>
          <a:xfrm>
            <a:off x="8670756" y="2161830"/>
            <a:ext cx="3521243" cy="1362390"/>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itle 1">
            <a:extLst>
              <a:ext uri="{FF2B5EF4-FFF2-40B4-BE49-F238E27FC236}">
                <a16:creationId xmlns:a16="http://schemas.microsoft.com/office/drawing/2014/main" id="{9CA5ACB2-6BD3-BA4B-8D93-08EBCFCFCF85}"/>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7C2E14DF-4146-F94E-AD01-7D8DE7D019EA}"/>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2151816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ep 3 (4)">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F90413-A896-5849-B030-9F8A899ECD9B}"/>
              </a:ext>
            </a:extLst>
          </p:cNvPr>
          <p:cNvPicPr>
            <a:picLocks noChangeAspect="1"/>
          </p:cNvPicPr>
          <p:nvPr userDrawn="1"/>
        </p:nvPicPr>
        <p:blipFill>
          <a:blip r:embed="rId2"/>
          <a:stretch>
            <a:fillRect/>
          </a:stretch>
        </p:blipFill>
        <p:spPr>
          <a:xfrm>
            <a:off x="3280610" y="1516625"/>
            <a:ext cx="5630780" cy="4850931"/>
          </a:xfrm>
          <a:prstGeom prst="rect">
            <a:avLst/>
          </a:prstGeom>
        </p:spPr>
      </p:pic>
      <p:sp>
        <p:nvSpPr>
          <p:cNvPr id="12" name="Slide Number Placeholder 11">
            <a:extLst>
              <a:ext uri="{FF2B5EF4-FFF2-40B4-BE49-F238E27FC236}">
                <a16:creationId xmlns:a16="http://schemas.microsoft.com/office/drawing/2014/main" id="{41435ACB-3FF0-FA4F-A127-CE5892001016}"/>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3" name="Text Placeholder 14">
            <a:extLst>
              <a:ext uri="{FF2B5EF4-FFF2-40B4-BE49-F238E27FC236}">
                <a16:creationId xmlns:a16="http://schemas.microsoft.com/office/drawing/2014/main" id="{30E66478-6D69-8C40-A94A-49A2D9AE1E6C}"/>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ext Placeholder 14">
            <a:extLst>
              <a:ext uri="{FF2B5EF4-FFF2-40B4-BE49-F238E27FC236}">
                <a16:creationId xmlns:a16="http://schemas.microsoft.com/office/drawing/2014/main" id="{FA85DB04-B27D-FB48-A1A9-789C2A08AE82}"/>
              </a:ext>
            </a:extLst>
          </p:cNvPr>
          <p:cNvSpPr>
            <a:spLocks noGrp="1"/>
          </p:cNvSpPr>
          <p:nvPr>
            <p:ph type="body" sz="quarter" idx="13"/>
          </p:nvPr>
        </p:nvSpPr>
        <p:spPr>
          <a:xfrm>
            <a:off x="1" y="3127476"/>
            <a:ext cx="3380872" cy="1258205"/>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5" name="Text Placeholder 14">
            <a:extLst>
              <a:ext uri="{FF2B5EF4-FFF2-40B4-BE49-F238E27FC236}">
                <a16:creationId xmlns:a16="http://schemas.microsoft.com/office/drawing/2014/main" id="{05C9953F-7A4F-4F42-B9B7-F3F3D73E976E}"/>
              </a:ext>
            </a:extLst>
          </p:cNvPr>
          <p:cNvSpPr>
            <a:spLocks noGrp="1"/>
          </p:cNvSpPr>
          <p:nvPr>
            <p:ph type="body" sz="quarter" idx="14"/>
          </p:nvPr>
        </p:nvSpPr>
        <p:spPr>
          <a:xfrm>
            <a:off x="1" y="4638847"/>
            <a:ext cx="3380872" cy="1728710"/>
          </a:xfrm>
          <a:prstGeom prst="rect">
            <a:avLst/>
          </a:prstGeom>
        </p:spPr>
        <p:txBody>
          <a:bodyPr lIns="457200">
            <a:normAutofit/>
          </a:bodyPr>
          <a:lstStyle>
            <a:lvl1pPr marL="0" indent="0" algn="l">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ext Placeholder 14">
            <a:extLst>
              <a:ext uri="{FF2B5EF4-FFF2-40B4-BE49-F238E27FC236}">
                <a16:creationId xmlns:a16="http://schemas.microsoft.com/office/drawing/2014/main" id="{ACBE2732-8A7B-244E-83C6-E4C9728F140B}"/>
              </a:ext>
            </a:extLst>
          </p:cNvPr>
          <p:cNvSpPr>
            <a:spLocks noGrp="1"/>
          </p:cNvSpPr>
          <p:nvPr>
            <p:ph type="body" sz="quarter" idx="17"/>
          </p:nvPr>
        </p:nvSpPr>
        <p:spPr>
          <a:xfrm>
            <a:off x="8670757" y="3787125"/>
            <a:ext cx="3521243" cy="2580431"/>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7" name="Text Placeholder 14">
            <a:extLst>
              <a:ext uri="{FF2B5EF4-FFF2-40B4-BE49-F238E27FC236}">
                <a16:creationId xmlns:a16="http://schemas.microsoft.com/office/drawing/2014/main" id="{E3A32FCC-94A4-2449-9986-3341532CA7D9}"/>
              </a:ext>
            </a:extLst>
          </p:cNvPr>
          <p:cNvSpPr>
            <a:spLocks noGrp="1"/>
          </p:cNvSpPr>
          <p:nvPr>
            <p:ph type="body" sz="quarter" idx="16"/>
          </p:nvPr>
        </p:nvSpPr>
        <p:spPr>
          <a:xfrm>
            <a:off x="8670756" y="2161830"/>
            <a:ext cx="3521243" cy="1362390"/>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itle 1">
            <a:extLst>
              <a:ext uri="{FF2B5EF4-FFF2-40B4-BE49-F238E27FC236}">
                <a16:creationId xmlns:a16="http://schemas.microsoft.com/office/drawing/2014/main" id="{FB668753-6A0D-534A-BB85-AB0BBC61C2E6}"/>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9" name="Subtitle 2">
            <a:extLst>
              <a:ext uri="{FF2B5EF4-FFF2-40B4-BE49-F238E27FC236}">
                <a16:creationId xmlns:a16="http://schemas.microsoft.com/office/drawing/2014/main" id="{727927D5-ECBC-6C41-B1F8-9042C7A0AE3F}"/>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533091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ep 4 (4)">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F90413-A896-5849-B030-9F8A899ECD9B}"/>
              </a:ext>
            </a:extLst>
          </p:cNvPr>
          <p:cNvPicPr>
            <a:picLocks noChangeAspect="1"/>
          </p:cNvPicPr>
          <p:nvPr userDrawn="1"/>
        </p:nvPicPr>
        <p:blipFill>
          <a:blip r:embed="rId2"/>
          <a:stretch>
            <a:fillRect/>
          </a:stretch>
        </p:blipFill>
        <p:spPr>
          <a:xfrm>
            <a:off x="3280610" y="1516625"/>
            <a:ext cx="5630780" cy="4850930"/>
          </a:xfrm>
          <a:prstGeom prst="rect">
            <a:avLst/>
          </a:prstGeom>
        </p:spPr>
      </p:pic>
      <p:sp>
        <p:nvSpPr>
          <p:cNvPr id="12" name="Slide Number Placeholder 11">
            <a:extLst>
              <a:ext uri="{FF2B5EF4-FFF2-40B4-BE49-F238E27FC236}">
                <a16:creationId xmlns:a16="http://schemas.microsoft.com/office/drawing/2014/main" id="{682EA46E-87FC-7046-914A-7F38D31EFFB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3" name="Text Placeholder 14">
            <a:extLst>
              <a:ext uri="{FF2B5EF4-FFF2-40B4-BE49-F238E27FC236}">
                <a16:creationId xmlns:a16="http://schemas.microsoft.com/office/drawing/2014/main" id="{D80B59AB-A19D-8E43-904B-C21AEA30C77F}"/>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ext Placeholder 14">
            <a:extLst>
              <a:ext uri="{FF2B5EF4-FFF2-40B4-BE49-F238E27FC236}">
                <a16:creationId xmlns:a16="http://schemas.microsoft.com/office/drawing/2014/main" id="{DD8B5EE3-B455-2049-9E86-7B7DA91B5F72}"/>
              </a:ext>
            </a:extLst>
          </p:cNvPr>
          <p:cNvSpPr>
            <a:spLocks noGrp="1"/>
          </p:cNvSpPr>
          <p:nvPr>
            <p:ph type="body" sz="quarter" idx="13"/>
          </p:nvPr>
        </p:nvSpPr>
        <p:spPr>
          <a:xfrm>
            <a:off x="1" y="3127476"/>
            <a:ext cx="3380872" cy="1362390"/>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5" name="Text Placeholder 14">
            <a:extLst>
              <a:ext uri="{FF2B5EF4-FFF2-40B4-BE49-F238E27FC236}">
                <a16:creationId xmlns:a16="http://schemas.microsoft.com/office/drawing/2014/main" id="{A339ACB6-20B4-8E41-95A5-3E7EF4284A35}"/>
              </a:ext>
            </a:extLst>
          </p:cNvPr>
          <p:cNvSpPr>
            <a:spLocks noGrp="1"/>
          </p:cNvSpPr>
          <p:nvPr>
            <p:ph type="body" sz="quarter" idx="14"/>
          </p:nvPr>
        </p:nvSpPr>
        <p:spPr>
          <a:xfrm>
            <a:off x="1" y="4638847"/>
            <a:ext cx="3380872" cy="1728710"/>
          </a:xfrm>
          <a:prstGeom prst="rect">
            <a:avLst/>
          </a:prstGeom>
        </p:spPr>
        <p:txBody>
          <a:bodyPr lIns="457200">
            <a:normAutofit/>
          </a:bodyPr>
          <a:lstStyle>
            <a:lvl1pPr marL="0" indent="0" algn="l">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ext Placeholder 14">
            <a:extLst>
              <a:ext uri="{FF2B5EF4-FFF2-40B4-BE49-F238E27FC236}">
                <a16:creationId xmlns:a16="http://schemas.microsoft.com/office/drawing/2014/main" id="{9AAC5BD6-79B6-FF49-91BF-06E9DD57E692}"/>
              </a:ext>
            </a:extLst>
          </p:cNvPr>
          <p:cNvSpPr>
            <a:spLocks noGrp="1"/>
          </p:cNvSpPr>
          <p:nvPr>
            <p:ph type="body" sz="quarter" idx="17"/>
          </p:nvPr>
        </p:nvSpPr>
        <p:spPr>
          <a:xfrm>
            <a:off x="8670757" y="3787125"/>
            <a:ext cx="3521243" cy="2580431"/>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7" name="Text Placeholder 14">
            <a:extLst>
              <a:ext uri="{FF2B5EF4-FFF2-40B4-BE49-F238E27FC236}">
                <a16:creationId xmlns:a16="http://schemas.microsoft.com/office/drawing/2014/main" id="{E44D3E81-24B8-D44D-A9EE-A7743F19BEA3}"/>
              </a:ext>
            </a:extLst>
          </p:cNvPr>
          <p:cNvSpPr>
            <a:spLocks noGrp="1"/>
          </p:cNvSpPr>
          <p:nvPr>
            <p:ph type="body" sz="quarter" idx="16"/>
          </p:nvPr>
        </p:nvSpPr>
        <p:spPr>
          <a:xfrm>
            <a:off x="8670756" y="2161830"/>
            <a:ext cx="3521243" cy="1362390"/>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0" name="Text Placeholder 14">
            <a:extLst>
              <a:ext uri="{FF2B5EF4-FFF2-40B4-BE49-F238E27FC236}">
                <a16:creationId xmlns:a16="http://schemas.microsoft.com/office/drawing/2014/main" id="{CBD1DE41-A001-9647-AE4B-ABE2CA665757}"/>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itle 1">
            <a:extLst>
              <a:ext uri="{FF2B5EF4-FFF2-40B4-BE49-F238E27FC236}">
                <a16:creationId xmlns:a16="http://schemas.microsoft.com/office/drawing/2014/main" id="{2255820B-972A-4F4B-BBFE-6EA077B21349}"/>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9" name="Subtitle 2">
            <a:extLst>
              <a:ext uri="{FF2B5EF4-FFF2-40B4-BE49-F238E27FC236}">
                <a16:creationId xmlns:a16="http://schemas.microsoft.com/office/drawing/2014/main" id="{43C40AA3-7BF2-EE4A-BAC8-3856FF89DD93}"/>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1236984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tep 1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044ED1-417D-9542-A235-8DDE7F9487C2}"/>
              </a:ext>
            </a:extLst>
          </p:cNvPr>
          <p:cNvPicPr>
            <a:picLocks noChangeAspect="1"/>
          </p:cNvPicPr>
          <p:nvPr userDrawn="1"/>
        </p:nvPicPr>
        <p:blipFill>
          <a:blip r:embed="rId2"/>
          <a:stretch>
            <a:fillRect/>
          </a:stretch>
        </p:blipFill>
        <p:spPr>
          <a:xfrm>
            <a:off x="3280610" y="1516625"/>
            <a:ext cx="5630779" cy="4850930"/>
          </a:xfrm>
          <a:prstGeom prst="rect">
            <a:avLst/>
          </a:prstGeom>
        </p:spPr>
      </p:pic>
      <p:sp>
        <p:nvSpPr>
          <p:cNvPr id="15" name="Text Placeholder 14">
            <a:extLst>
              <a:ext uri="{FF2B5EF4-FFF2-40B4-BE49-F238E27FC236}">
                <a16:creationId xmlns:a16="http://schemas.microsoft.com/office/drawing/2014/main" id="{7B545614-0495-7F40-A253-4A88071CC2E0}"/>
              </a:ext>
            </a:extLst>
          </p:cNvPr>
          <p:cNvSpPr>
            <a:spLocks noGrp="1"/>
          </p:cNvSpPr>
          <p:nvPr>
            <p:ph type="body" sz="quarter" idx="13"/>
          </p:nvPr>
        </p:nvSpPr>
        <p:spPr>
          <a:xfrm>
            <a:off x="-1" y="3561347"/>
            <a:ext cx="3380873" cy="2806208"/>
          </a:xfrm>
          <a:prstGeom prst="rect">
            <a:avLst/>
          </a:prstGeom>
        </p:spPr>
        <p:txBody>
          <a:bodyPr lIns="457200">
            <a:normAutofit/>
          </a:bodyPr>
          <a:lstStyle>
            <a:lvl1pPr marL="0" indent="0">
              <a:lnSpc>
                <a:spcPts val="18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ext Placeholder 14">
            <a:extLst>
              <a:ext uri="{FF2B5EF4-FFF2-40B4-BE49-F238E27FC236}">
                <a16:creationId xmlns:a16="http://schemas.microsoft.com/office/drawing/2014/main" id="{4160E129-1C44-0F4F-AD47-F8934CE25F7E}"/>
              </a:ext>
            </a:extLst>
          </p:cNvPr>
          <p:cNvSpPr>
            <a:spLocks noGrp="1"/>
          </p:cNvSpPr>
          <p:nvPr>
            <p:ph type="body" sz="quarter" idx="14"/>
          </p:nvPr>
        </p:nvSpPr>
        <p:spPr>
          <a:xfrm>
            <a:off x="8718883" y="4593570"/>
            <a:ext cx="3473116" cy="1959830"/>
          </a:xfrm>
          <a:prstGeom prst="rect">
            <a:avLst/>
          </a:prstGeom>
        </p:spPr>
        <p:txBody>
          <a:bodyPr rIns="274320">
            <a:normAutofit/>
          </a:bodyPr>
          <a:lstStyle>
            <a:lvl1pPr marL="0" indent="0">
              <a:lnSpc>
                <a:spcPts val="18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7" name="Text Placeholder 14">
            <a:extLst>
              <a:ext uri="{FF2B5EF4-FFF2-40B4-BE49-F238E27FC236}">
                <a16:creationId xmlns:a16="http://schemas.microsoft.com/office/drawing/2014/main" id="{D6C86149-A54C-3640-947D-2A501E9C34C1}"/>
              </a:ext>
            </a:extLst>
          </p:cNvPr>
          <p:cNvSpPr>
            <a:spLocks noGrp="1"/>
          </p:cNvSpPr>
          <p:nvPr>
            <p:ph type="body" sz="quarter" idx="15"/>
          </p:nvPr>
        </p:nvSpPr>
        <p:spPr>
          <a:xfrm>
            <a:off x="8658724" y="2227987"/>
            <a:ext cx="3533276" cy="1959830"/>
          </a:xfrm>
          <a:prstGeom prst="rect">
            <a:avLst/>
          </a:prstGeom>
        </p:spPr>
        <p:txBody>
          <a:bodyPr rIns="274320">
            <a:normAutofit/>
          </a:bodyPr>
          <a:lstStyle>
            <a:lvl1pPr marL="0" indent="0">
              <a:lnSpc>
                <a:spcPts val="18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Slide Number Placeholder 11">
            <a:extLst>
              <a:ext uri="{FF2B5EF4-FFF2-40B4-BE49-F238E27FC236}">
                <a16:creationId xmlns:a16="http://schemas.microsoft.com/office/drawing/2014/main" id="{B30F307A-BC40-8D43-A953-CA7BC8423B5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0" name="Text Placeholder 14">
            <a:extLst>
              <a:ext uri="{FF2B5EF4-FFF2-40B4-BE49-F238E27FC236}">
                <a16:creationId xmlns:a16="http://schemas.microsoft.com/office/drawing/2014/main" id="{C4E4BCDE-740A-1240-BCBC-9975130E0012}"/>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Title 1">
            <a:extLst>
              <a:ext uri="{FF2B5EF4-FFF2-40B4-BE49-F238E27FC236}">
                <a16:creationId xmlns:a16="http://schemas.microsoft.com/office/drawing/2014/main" id="{7A382B88-DBC0-7B47-93C4-74B975B05E2B}"/>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291AAC64-DC29-2B45-AED4-66E87A3C7D64}"/>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751805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secti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0B9FA-1808-414E-AA01-E590E5D337A5}"/>
              </a:ext>
            </a:extLst>
          </p:cNvPr>
          <p:cNvSpPr>
            <a:spLocks noGrp="1"/>
          </p:cNvSpPr>
          <p:nvPr>
            <p:ph type="title"/>
          </p:nvPr>
        </p:nvSpPr>
        <p:spPr>
          <a:xfrm>
            <a:off x="381000" y="361950"/>
            <a:ext cx="11430000" cy="6134099"/>
          </a:xfrm>
          <a:prstGeom prst="rect">
            <a:avLst/>
          </a:prstGeom>
        </p:spPr>
        <p:txBody>
          <a:bodyPr anchor="ctr"/>
          <a:lstStyle>
            <a:lvl1pPr>
              <a:defRPr b="1">
                <a:solidFill>
                  <a:schemeClr val="bg1"/>
                </a:solidFill>
              </a:defRPr>
            </a:lvl1pPr>
          </a:lstStyle>
          <a:p>
            <a:r>
              <a:rPr lang="en-US" dirty="0"/>
              <a:t>Click to edit Master title style</a:t>
            </a:r>
          </a:p>
        </p:txBody>
      </p:sp>
      <p:sp>
        <p:nvSpPr>
          <p:cNvPr id="6" name="Slide Number Placeholder 11">
            <a:extLst>
              <a:ext uri="{FF2B5EF4-FFF2-40B4-BE49-F238E27FC236}">
                <a16:creationId xmlns:a16="http://schemas.microsoft.com/office/drawing/2014/main" id="{C7BC97BF-E182-714A-8289-7C7FB33095B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7" name="Text Placeholder 14">
            <a:extLst>
              <a:ext uri="{FF2B5EF4-FFF2-40B4-BE49-F238E27FC236}">
                <a16:creationId xmlns:a16="http://schemas.microsoft.com/office/drawing/2014/main" id="{EB6C4C3A-41BD-4442-BEC0-F5C281BB34C0}"/>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20546001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ep 2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044ED1-417D-9542-A235-8DDE7F9487C2}"/>
              </a:ext>
            </a:extLst>
          </p:cNvPr>
          <p:cNvPicPr>
            <a:picLocks noChangeAspect="1"/>
          </p:cNvPicPr>
          <p:nvPr userDrawn="1"/>
        </p:nvPicPr>
        <p:blipFill>
          <a:blip r:embed="rId2"/>
          <a:stretch>
            <a:fillRect/>
          </a:stretch>
        </p:blipFill>
        <p:spPr>
          <a:xfrm>
            <a:off x="3280610" y="1516625"/>
            <a:ext cx="5630779" cy="4850929"/>
          </a:xfrm>
          <a:prstGeom prst="rect">
            <a:avLst/>
          </a:prstGeom>
        </p:spPr>
      </p:pic>
      <p:sp>
        <p:nvSpPr>
          <p:cNvPr id="11" name="Text Placeholder 14">
            <a:extLst>
              <a:ext uri="{FF2B5EF4-FFF2-40B4-BE49-F238E27FC236}">
                <a16:creationId xmlns:a16="http://schemas.microsoft.com/office/drawing/2014/main" id="{C02BAE4F-2534-A243-9AF9-EE93275A1782}"/>
              </a:ext>
            </a:extLst>
          </p:cNvPr>
          <p:cNvSpPr>
            <a:spLocks noGrp="1"/>
          </p:cNvSpPr>
          <p:nvPr>
            <p:ph type="body" sz="quarter" idx="13"/>
          </p:nvPr>
        </p:nvSpPr>
        <p:spPr>
          <a:xfrm>
            <a:off x="-1" y="3561347"/>
            <a:ext cx="3380873" cy="2806208"/>
          </a:xfrm>
          <a:prstGeom prst="rect">
            <a:avLst/>
          </a:prstGeom>
        </p:spPr>
        <p:txBody>
          <a:bodyPr lIns="457200">
            <a:normAutofit/>
          </a:bodyPr>
          <a:lstStyle>
            <a:lvl1pPr marL="0" indent="0">
              <a:lnSpc>
                <a:spcPts val="18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 name="Text Placeholder 14">
            <a:extLst>
              <a:ext uri="{FF2B5EF4-FFF2-40B4-BE49-F238E27FC236}">
                <a16:creationId xmlns:a16="http://schemas.microsoft.com/office/drawing/2014/main" id="{D80C657B-0CA0-EA4E-82A0-F870338A53AF}"/>
              </a:ext>
            </a:extLst>
          </p:cNvPr>
          <p:cNvSpPr>
            <a:spLocks noGrp="1"/>
          </p:cNvSpPr>
          <p:nvPr>
            <p:ph type="body" sz="quarter" idx="14"/>
          </p:nvPr>
        </p:nvSpPr>
        <p:spPr>
          <a:xfrm>
            <a:off x="8718883" y="4593570"/>
            <a:ext cx="3473116" cy="1959830"/>
          </a:xfrm>
          <a:prstGeom prst="rect">
            <a:avLst/>
          </a:prstGeom>
        </p:spPr>
        <p:txBody>
          <a:bodyPr rIns="274320">
            <a:normAutofit/>
          </a:bodyPr>
          <a:lstStyle>
            <a:lvl1pPr marL="0" indent="0">
              <a:lnSpc>
                <a:spcPts val="18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79DD0CCF-35CA-6F42-BEF0-1854435B3155}"/>
              </a:ext>
            </a:extLst>
          </p:cNvPr>
          <p:cNvSpPr>
            <a:spLocks noGrp="1"/>
          </p:cNvSpPr>
          <p:nvPr>
            <p:ph type="body" sz="quarter" idx="15"/>
          </p:nvPr>
        </p:nvSpPr>
        <p:spPr>
          <a:xfrm>
            <a:off x="8658724" y="2227987"/>
            <a:ext cx="3533276" cy="1959830"/>
          </a:xfrm>
          <a:prstGeom prst="rect">
            <a:avLst/>
          </a:prstGeom>
        </p:spPr>
        <p:txBody>
          <a:bodyPr rIns="274320">
            <a:normAutofit/>
          </a:bodyPr>
          <a:lstStyle>
            <a:lvl1pPr marL="0" indent="0">
              <a:lnSpc>
                <a:spcPts val="18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9" name="Slide Number Placeholder 11">
            <a:extLst>
              <a:ext uri="{FF2B5EF4-FFF2-40B4-BE49-F238E27FC236}">
                <a16:creationId xmlns:a16="http://schemas.microsoft.com/office/drawing/2014/main" id="{97F84B9C-FCE6-0740-AEB9-3F99FFF8EADA}"/>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20" name="Text Placeholder 14">
            <a:extLst>
              <a:ext uri="{FF2B5EF4-FFF2-40B4-BE49-F238E27FC236}">
                <a16:creationId xmlns:a16="http://schemas.microsoft.com/office/drawing/2014/main" id="{82ABF4D3-34F6-CF49-9DE4-53356FF91677}"/>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itle 1">
            <a:extLst>
              <a:ext uri="{FF2B5EF4-FFF2-40B4-BE49-F238E27FC236}">
                <a16:creationId xmlns:a16="http://schemas.microsoft.com/office/drawing/2014/main" id="{0805E40E-9613-D646-AF89-E506AB1B82F9}"/>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26CC6F4C-F188-674F-ACA2-961BD54877AB}"/>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6460931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ep 3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044ED1-417D-9542-A235-8DDE7F9487C2}"/>
              </a:ext>
            </a:extLst>
          </p:cNvPr>
          <p:cNvPicPr>
            <a:picLocks noChangeAspect="1"/>
          </p:cNvPicPr>
          <p:nvPr userDrawn="1"/>
        </p:nvPicPr>
        <p:blipFill>
          <a:blip r:embed="rId2"/>
          <a:stretch>
            <a:fillRect/>
          </a:stretch>
        </p:blipFill>
        <p:spPr>
          <a:xfrm>
            <a:off x="3280610" y="1516625"/>
            <a:ext cx="5630778" cy="4850929"/>
          </a:xfrm>
          <a:prstGeom prst="rect">
            <a:avLst/>
          </a:prstGeom>
        </p:spPr>
      </p:pic>
      <p:sp>
        <p:nvSpPr>
          <p:cNvPr id="11" name="Text Placeholder 14">
            <a:extLst>
              <a:ext uri="{FF2B5EF4-FFF2-40B4-BE49-F238E27FC236}">
                <a16:creationId xmlns:a16="http://schemas.microsoft.com/office/drawing/2014/main" id="{AC22CE55-22B5-EA41-BBC8-58C2B4A03450}"/>
              </a:ext>
            </a:extLst>
          </p:cNvPr>
          <p:cNvSpPr>
            <a:spLocks noGrp="1"/>
          </p:cNvSpPr>
          <p:nvPr>
            <p:ph type="body" sz="quarter" idx="13"/>
          </p:nvPr>
        </p:nvSpPr>
        <p:spPr>
          <a:xfrm>
            <a:off x="-1" y="3561347"/>
            <a:ext cx="3380873" cy="2806208"/>
          </a:xfrm>
          <a:prstGeom prst="rect">
            <a:avLst/>
          </a:prstGeom>
        </p:spPr>
        <p:txBody>
          <a:bodyPr lIns="457200">
            <a:normAutofit/>
          </a:bodyPr>
          <a:lstStyle>
            <a:lvl1pPr marL="0" indent="0">
              <a:lnSpc>
                <a:spcPts val="18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 name="Text Placeholder 14">
            <a:extLst>
              <a:ext uri="{FF2B5EF4-FFF2-40B4-BE49-F238E27FC236}">
                <a16:creationId xmlns:a16="http://schemas.microsoft.com/office/drawing/2014/main" id="{50A32DEB-925E-7A45-9682-B7D6D30D2844}"/>
              </a:ext>
            </a:extLst>
          </p:cNvPr>
          <p:cNvSpPr>
            <a:spLocks noGrp="1"/>
          </p:cNvSpPr>
          <p:nvPr>
            <p:ph type="body" sz="quarter" idx="14"/>
          </p:nvPr>
        </p:nvSpPr>
        <p:spPr>
          <a:xfrm>
            <a:off x="8718883" y="4593570"/>
            <a:ext cx="3473116" cy="1959830"/>
          </a:xfrm>
          <a:prstGeom prst="rect">
            <a:avLst/>
          </a:prstGeom>
        </p:spPr>
        <p:txBody>
          <a:bodyPr rIns="274320">
            <a:normAutofit/>
          </a:bodyPr>
          <a:lstStyle>
            <a:lvl1pPr marL="0" indent="0">
              <a:lnSpc>
                <a:spcPts val="18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05AC4919-2B29-A64F-8729-76752C7C8216}"/>
              </a:ext>
            </a:extLst>
          </p:cNvPr>
          <p:cNvSpPr>
            <a:spLocks noGrp="1"/>
          </p:cNvSpPr>
          <p:nvPr>
            <p:ph type="body" sz="quarter" idx="15"/>
          </p:nvPr>
        </p:nvSpPr>
        <p:spPr>
          <a:xfrm>
            <a:off x="8658724" y="2227987"/>
            <a:ext cx="3533276" cy="1959830"/>
          </a:xfrm>
          <a:prstGeom prst="rect">
            <a:avLst/>
          </a:prstGeom>
        </p:spPr>
        <p:txBody>
          <a:bodyPr rIns="274320">
            <a:normAutofit/>
          </a:bodyPr>
          <a:lstStyle>
            <a:lvl1pPr marL="0" indent="0">
              <a:lnSpc>
                <a:spcPts val="18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9" name="Slide Number Placeholder 11">
            <a:extLst>
              <a:ext uri="{FF2B5EF4-FFF2-40B4-BE49-F238E27FC236}">
                <a16:creationId xmlns:a16="http://schemas.microsoft.com/office/drawing/2014/main" id="{87F9F634-FF5B-8A4B-BD92-EF010BA8223C}"/>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20" name="Text Placeholder 14">
            <a:extLst>
              <a:ext uri="{FF2B5EF4-FFF2-40B4-BE49-F238E27FC236}">
                <a16:creationId xmlns:a16="http://schemas.microsoft.com/office/drawing/2014/main" id="{E2D513FC-F7F0-3140-95E6-2580D8281C97}"/>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itle 1">
            <a:extLst>
              <a:ext uri="{FF2B5EF4-FFF2-40B4-BE49-F238E27FC236}">
                <a16:creationId xmlns:a16="http://schemas.microsoft.com/office/drawing/2014/main" id="{6D1F25AD-AC6E-4145-AD1D-1C6C1C03F0DD}"/>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11809256-CE49-F449-B5FD-56D16509A563}"/>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7970294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heel Step 5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14C7169-A65B-0643-9BD9-BEAB078CCE0F}"/>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11" name="Slide Number Placeholder 11">
            <a:extLst>
              <a:ext uri="{FF2B5EF4-FFF2-40B4-BE49-F238E27FC236}">
                <a16:creationId xmlns:a16="http://schemas.microsoft.com/office/drawing/2014/main" id="{A24D748B-E1BA-9941-8AD4-CD75BA696D62}"/>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2" name="Text Placeholder 14">
            <a:extLst>
              <a:ext uri="{FF2B5EF4-FFF2-40B4-BE49-F238E27FC236}">
                <a16:creationId xmlns:a16="http://schemas.microsoft.com/office/drawing/2014/main" id="{E5BA7F34-7383-EE48-BFFA-F8614812DA17}"/>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itle 1">
            <a:extLst>
              <a:ext uri="{FF2B5EF4-FFF2-40B4-BE49-F238E27FC236}">
                <a16:creationId xmlns:a16="http://schemas.microsoft.com/office/drawing/2014/main" id="{45A46C02-6384-AB4B-9ADE-BA60AD7F7861}"/>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20" name="Subtitle 2">
            <a:extLst>
              <a:ext uri="{FF2B5EF4-FFF2-40B4-BE49-F238E27FC236}">
                <a16:creationId xmlns:a16="http://schemas.microsoft.com/office/drawing/2014/main" id="{920A8969-7A59-B342-8EF4-47207DBBE11F}"/>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1" name="Text Placeholder 14">
            <a:extLst>
              <a:ext uri="{FF2B5EF4-FFF2-40B4-BE49-F238E27FC236}">
                <a16:creationId xmlns:a16="http://schemas.microsoft.com/office/drawing/2014/main" id="{9DD9F291-572D-0142-B82F-34269002D4BE}"/>
              </a:ext>
            </a:extLst>
          </p:cNvPr>
          <p:cNvSpPr>
            <a:spLocks noGrp="1"/>
          </p:cNvSpPr>
          <p:nvPr>
            <p:ph type="body" sz="quarter" idx="13"/>
          </p:nvPr>
        </p:nvSpPr>
        <p:spPr>
          <a:xfrm>
            <a:off x="0" y="1863493"/>
            <a:ext cx="3754581" cy="1958429"/>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2" name="Text Placeholder 14">
            <a:extLst>
              <a:ext uri="{FF2B5EF4-FFF2-40B4-BE49-F238E27FC236}">
                <a16:creationId xmlns:a16="http://schemas.microsoft.com/office/drawing/2014/main" id="{CC5669CC-A039-8644-8EE4-744BC96538DF}"/>
              </a:ext>
            </a:extLst>
          </p:cNvPr>
          <p:cNvSpPr>
            <a:spLocks noGrp="1"/>
          </p:cNvSpPr>
          <p:nvPr>
            <p:ph type="body" sz="quarter" idx="14"/>
          </p:nvPr>
        </p:nvSpPr>
        <p:spPr>
          <a:xfrm>
            <a:off x="0" y="3969985"/>
            <a:ext cx="3754581" cy="2446694"/>
          </a:xfrm>
          <a:prstGeom prst="rect">
            <a:avLst/>
          </a:prstGeom>
        </p:spPr>
        <p:txBody>
          <a:bodyPr lIns="45720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3" name="Text Placeholder 14">
            <a:extLst>
              <a:ext uri="{FF2B5EF4-FFF2-40B4-BE49-F238E27FC236}">
                <a16:creationId xmlns:a16="http://schemas.microsoft.com/office/drawing/2014/main" id="{2DE09013-DA71-DB4A-9B9D-A34D4CB1B280}"/>
              </a:ext>
            </a:extLst>
          </p:cNvPr>
          <p:cNvSpPr>
            <a:spLocks noGrp="1"/>
          </p:cNvSpPr>
          <p:nvPr>
            <p:ph type="body" sz="quarter" idx="15"/>
          </p:nvPr>
        </p:nvSpPr>
        <p:spPr>
          <a:xfrm>
            <a:off x="8156682" y="1863493"/>
            <a:ext cx="4035318" cy="1524410"/>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4" name="Text Placeholder 14">
            <a:extLst>
              <a:ext uri="{FF2B5EF4-FFF2-40B4-BE49-F238E27FC236}">
                <a16:creationId xmlns:a16="http://schemas.microsoft.com/office/drawing/2014/main" id="{C6845601-B580-E34C-8A13-2016CD833E94}"/>
              </a:ext>
            </a:extLst>
          </p:cNvPr>
          <p:cNvSpPr>
            <a:spLocks noGrp="1"/>
          </p:cNvSpPr>
          <p:nvPr>
            <p:ph type="body" sz="quarter" idx="16"/>
          </p:nvPr>
        </p:nvSpPr>
        <p:spPr>
          <a:xfrm>
            <a:off x="8156682" y="3535966"/>
            <a:ext cx="4035318" cy="1524410"/>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5" name="Text Placeholder 14">
            <a:extLst>
              <a:ext uri="{FF2B5EF4-FFF2-40B4-BE49-F238E27FC236}">
                <a16:creationId xmlns:a16="http://schemas.microsoft.com/office/drawing/2014/main" id="{8E04E05C-A7CF-984C-9F50-C610F2E13A5D}"/>
              </a:ext>
            </a:extLst>
          </p:cNvPr>
          <p:cNvSpPr>
            <a:spLocks noGrp="1"/>
          </p:cNvSpPr>
          <p:nvPr>
            <p:ph type="body" sz="quarter" idx="17"/>
          </p:nvPr>
        </p:nvSpPr>
        <p:spPr>
          <a:xfrm>
            <a:off x="8156682" y="5135922"/>
            <a:ext cx="4035318" cy="1280757"/>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6708796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heel Step 5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9511328-B176-9F4D-A9BE-883A177DAAC4}"/>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24" name="Slide Number Placeholder 11">
            <a:extLst>
              <a:ext uri="{FF2B5EF4-FFF2-40B4-BE49-F238E27FC236}">
                <a16:creationId xmlns:a16="http://schemas.microsoft.com/office/drawing/2014/main" id="{703D5E07-20A3-9D43-81E7-723F70EDA3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25" name="Text Placeholder 14">
            <a:extLst>
              <a:ext uri="{FF2B5EF4-FFF2-40B4-BE49-F238E27FC236}">
                <a16:creationId xmlns:a16="http://schemas.microsoft.com/office/drawing/2014/main" id="{50BDF0FB-FB98-FF48-861E-0644287F7994}"/>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itle 1">
            <a:extLst>
              <a:ext uri="{FF2B5EF4-FFF2-40B4-BE49-F238E27FC236}">
                <a16:creationId xmlns:a16="http://schemas.microsoft.com/office/drawing/2014/main" id="{C35967C7-8B8E-4F48-A8DC-AF112DF877B2}"/>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F6F20E4C-7270-D847-B5C0-F21F54FF7152}"/>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6" name="Text Placeholder 14">
            <a:extLst>
              <a:ext uri="{FF2B5EF4-FFF2-40B4-BE49-F238E27FC236}">
                <a16:creationId xmlns:a16="http://schemas.microsoft.com/office/drawing/2014/main" id="{3E38AA6C-0856-4C4B-95F1-266E3537F9FF}"/>
              </a:ext>
            </a:extLst>
          </p:cNvPr>
          <p:cNvSpPr>
            <a:spLocks noGrp="1"/>
          </p:cNvSpPr>
          <p:nvPr>
            <p:ph type="body" sz="quarter" idx="13"/>
          </p:nvPr>
        </p:nvSpPr>
        <p:spPr>
          <a:xfrm>
            <a:off x="0" y="1863493"/>
            <a:ext cx="3754581" cy="1958429"/>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7" name="Text Placeholder 14">
            <a:extLst>
              <a:ext uri="{FF2B5EF4-FFF2-40B4-BE49-F238E27FC236}">
                <a16:creationId xmlns:a16="http://schemas.microsoft.com/office/drawing/2014/main" id="{7DEC7746-3FDC-6C41-BBB9-0F2D0D502A3A}"/>
              </a:ext>
            </a:extLst>
          </p:cNvPr>
          <p:cNvSpPr>
            <a:spLocks noGrp="1"/>
          </p:cNvSpPr>
          <p:nvPr>
            <p:ph type="body" sz="quarter" idx="14"/>
          </p:nvPr>
        </p:nvSpPr>
        <p:spPr>
          <a:xfrm>
            <a:off x="0" y="3969985"/>
            <a:ext cx="3754581" cy="2446694"/>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A9A10B17-ACE2-CE47-A983-446826315DA4}"/>
              </a:ext>
            </a:extLst>
          </p:cNvPr>
          <p:cNvSpPr>
            <a:spLocks noGrp="1"/>
          </p:cNvSpPr>
          <p:nvPr>
            <p:ph type="body" sz="quarter" idx="15"/>
          </p:nvPr>
        </p:nvSpPr>
        <p:spPr>
          <a:xfrm>
            <a:off x="8156682" y="1863493"/>
            <a:ext cx="4035318" cy="1524410"/>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9" name="Text Placeholder 14">
            <a:extLst>
              <a:ext uri="{FF2B5EF4-FFF2-40B4-BE49-F238E27FC236}">
                <a16:creationId xmlns:a16="http://schemas.microsoft.com/office/drawing/2014/main" id="{93ABA393-E8A9-8041-A2F9-5197A989F112}"/>
              </a:ext>
            </a:extLst>
          </p:cNvPr>
          <p:cNvSpPr>
            <a:spLocks noGrp="1"/>
          </p:cNvSpPr>
          <p:nvPr>
            <p:ph type="body" sz="quarter" idx="16"/>
          </p:nvPr>
        </p:nvSpPr>
        <p:spPr>
          <a:xfrm>
            <a:off x="8156682" y="3535966"/>
            <a:ext cx="4035318" cy="1524410"/>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0" name="Text Placeholder 14">
            <a:extLst>
              <a:ext uri="{FF2B5EF4-FFF2-40B4-BE49-F238E27FC236}">
                <a16:creationId xmlns:a16="http://schemas.microsoft.com/office/drawing/2014/main" id="{B3B533D0-874F-6A41-8875-D79C0F425D79}"/>
              </a:ext>
            </a:extLst>
          </p:cNvPr>
          <p:cNvSpPr>
            <a:spLocks noGrp="1"/>
          </p:cNvSpPr>
          <p:nvPr>
            <p:ph type="body" sz="quarter" idx="17"/>
          </p:nvPr>
        </p:nvSpPr>
        <p:spPr>
          <a:xfrm>
            <a:off x="8156682" y="5135922"/>
            <a:ext cx="4035318" cy="1280757"/>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23142591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heel Step 5 (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0F92434-6D8D-1849-AB66-1ECF89CA031A}"/>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24" name="Slide Number Placeholder 11">
            <a:extLst>
              <a:ext uri="{FF2B5EF4-FFF2-40B4-BE49-F238E27FC236}">
                <a16:creationId xmlns:a16="http://schemas.microsoft.com/office/drawing/2014/main" id="{8D7C7BE3-EC74-224E-9E03-01C615409066}"/>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25" name="Text Placeholder 14">
            <a:extLst>
              <a:ext uri="{FF2B5EF4-FFF2-40B4-BE49-F238E27FC236}">
                <a16:creationId xmlns:a16="http://schemas.microsoft.com/office/drawing/2014/main" id="{CC934A9B-6101-6048-834B-0E256BF299FF}"/>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itle 1">
            <a:extLst>
              <a:ext uri="{FF2B5EF4-FFF2-40B4-BE49-F238E27FC236}">
                <a16:creationId xmlns:a16="http://schemas.microsoft.com/office/drawing/2014/main" id="{63660699-30FF-F845-B48A-44EBBC982714}"/>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E8906811-78CA-0743-8E1B-BB7C3D13A9B5}"/>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6" name="Text Placeholder 14">
            <a:extLst>
              <a:ext uri="{FF2B5EF4-FFF2-40B4-BE49-F238E27FC236}">
                <a16:creationId xmlns:a16="http://schemas.microsoft.com/office/drawing/2014/main" id="{757B0E2B-6A31-E448-8240-07C2B44071D7}"/>
              </a:ext>
            </a:extLst>
          </p:cNvPr>
          <p:cNvSpPr>
            <a:spLocks noGrp="1"/>
          </p:cNvSpPr>
          <p:nvPr>
            <p:ph type="body" sz="quarter" idx="13"/>
          </p:nvPr>
        </p:nvSpPr>
        <p:spPr>
          <a:xfrm>
            <a:off x="0" y="1863493"/>
            <a:ext cx="3754581" cy="1958429"/>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7" name="Text Placeholder 14">
            <a:extLst>
              <a:ext uri="{FF2B5EF4-FFF2-40B4-BE49-F238E27FC236}">
                <a16:creationId xmlns:a16="http://schemas.microsoft.com/office/drawing/2014/main" id="{D4B34403-D1A8-CA4C-9FC9-554FC941F47F}"/>
              </a:ext>
            </a:extLst>
          </p:cNvPr>
          <p:cNvSpPr>
            <a:spLocks noGrp="1"/>
          </p:cNvSpPr>
          <p:nvPr>
            <p:ph type="body" sz="quarter" idx="14"/>
          </p:nvPr>
        </p:nvSpPr>
        <p:spPr>
          <a:xfrm>
            <a:off x="0" y="3969985"/>
            <a:ext cx="3754581" cy="2446694"/>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9D573F88-28FD-A840-A1E0-1CCBED3FF22C}"/>
              </a:ext>
            </a:extLst>
          </p:cNvPr>
          <p:cNvSpPr>
            <a:spLocks noGrp="1"/>
          </p:cNvSpPr>
          <p:nvPr>
            <p:ph type="body" sz="quarter" idx="15"/>
          </p:nvPr>
        </p:nvSpPr>
        <p:spPr>
          <a:xfrm>
            <a:off x="8156682" y="1863493"/>
            <a:ext cx="4035318" cy="1524410"/>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9" name="Text Placeholder 14">
            <a:extLst>
              <a:ext uri="{FF2B5EF4-FFF2-40B4-BE49-F238E27FC236}">
                <a16:creationId xmlns:a16="http://schemas.microsoft.com/office/drawing/2014/main" id="{1360F284-6E50-0944-9EF3-A7731AAAE0F5}"/>
              </a:ext>
            </a:extLst>
          </p:cNvPr>
          <p:cNvSpPr>
            <a:spLocks noGrp="1"/>
          </p:cNvSpPr>
          <p:nvPr>
            <p:ph type="body" sz="quarter" idx="16"/>
          </p:nvPr>
        </p:nvSpPr>
        <p:spPr>
          <a:xfrm>
            <a:off x="8156682" y="3535966"/>
            <a:ext cx="4035318" cy="1524410"/>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0" name="Text Placeholder 14">
            <a:extLst>
              <a:ext uri="{FF2B5EF4-FFF2-40B4-BE49-F238E27FC236}">
                <a16:creationId xmlns:a16="http://schemas.microsoft.com/office/drawing/2014/main" id="{7BBF2ED1-D580-2641-AB36-77B653E8A2B2}"/>
              </a:ext>
            </a:extLst>
          </p:cNvPr>
          <p:cNvSpPr>
            <a:spLocks noGrp="1"/>
          </p:cNvSpPr>
          <p:nvPr>
            <p:ph type="body" sz="quarter" idx="17"/>
          </p:nvPr>
        </p:nvSpPr>
        <p:spPr>
          <a:xfrm>
            <a:off x="8156682" y="5135922"/>
            <a:ext cx="4035318" cy="1280757"/>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36047267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heel Step 5 (4)">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69F130C-541A-884F-B41A-1A1AE71609AF}"/>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24" name="Slide Number Placeholder 11">
            <a:extLst>
              <a:ext uri="{FF2B5EF4-FFF2-40B4-BE49-F238E27FC236}">
                <a16:creationId xmlns:a16="http://schemas.microsoft.com/office/drawing/2014/main" id="{928AC723-3988-3548-BC07-FDF1E7FDD9E9}"/>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25" name="Text Placeholder 14">
            <a:extLst>
              <a:ext uri="{FF2B5EF4-FFF2-40B4-BE49-F238E27FC236}">
                <a16:creationId xmlns:a16="http://schemas.microsoft.com/office/drawing/2014/main" id="{BA01F392-27A8-F140-93C5-417D185D3E9E}"/>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itle 1">
            <a:extLst>
              <a:ext uri="{FF2B5EF4-FFF2-40B4-BE49-F238E27FC236}">
                <a16:creationId xmlns:a16="http://schemas.microsoft.com/office/drawing/2014/main" id="{08C64A48-F933-5946-80FD-AEF66099183A}"/>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3759B96A-A9F8-B440-88E2-0CABB6E1AF8D}"/>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6" name="Text Placeholder 14">
            <a:extLst>
              <a:ext uri="{FF2B5EF4-FFF2-40B4-BE49-F238E27FC236}">
                <a16:creationId xmlns:a16="http://schemas.microsoft.com/office/drawing/2014/main" id="{0FF55B82-407E-1F4D-BA76-5B4E00F58D83}"/>
              </a:ext>
            </a:extLst>
          </p:cNvPr>
          <p:cNvSpPr>
            <a:spLocks noGrp="1"/>
          </p:cNvSpPr>
          <p:nvPr>
            <p:ph type="body" sz="quarter" idx="13"/>
          </p:nvPr>
        </p:nvSpPr>
        <p:spPr>
          <a:xfrm>
            <a:off x="0" y="1863493"/>
            <a:ext cx="3754581" cy="1958429"/>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7" name="Text Placeholder 14">
            <a:extLst>
              <a:ext uri="{FF2B5EF4-FFF2-40B4-BE49-F238E27FC236}">
                <a16:creationId xmlns:a16="http://schemas.microsoft.com/office/drawing/2014/main" id="{F043E45B-B05F-8349-BA46-CCADBFBE6126}"/>
              </a:ext>
            </a:extLst>
          </p:cNvPr>
          <p:cNvSpPr>
            <a:spLocks noGrp="1"/>
          </p:cNvSpPr>
          <p:nvPr>
            <p:ph type="body" sz="quarter" idx="14"/>
          </p:nvPr>
        </p:nvSpPr>
        <p:spPr>
          <a:xfrm>
            <a:off x="0" y="3969985"/>
            <a:ext cx="3754581" cy="2446694"/>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0F11A190-808C-A441-ADA1-19B0B6C9B286}"/>
              </a:ext>
            </a:extLst>
          </p:cNvPr>
          <p:cNvSpPr>
            <a:spLocks noGrp="1"/>
          </p:cNvSpPr>
          <p:nvPr>
            <p:ph type="body" sz="quarter" idx="15"/>
          </p:nvPr>
        </p:nvSpPr>
        <p:spPr>
          <a:xfrm>
            <a:off x="8156682" y="1863493"/>
            <a:ext cx="4035318" cy="1524410"/>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9" name="Text Placeholder 14">
            <a:extLst>
              <a:ext uri="{FF2B5EF4-FFF2-40B4-BE49-F238E27FC236}">
                <a16:creationId xmlns:a16="http://schemas.microsoft.com/office/drawing/2014/main" id="{301BFE17-E67B-8447-B9AB-57FCB5FC7DCD}"/>
              </a:ext>
            </a:extLst>
          </p:cNvPr>
          <p:cNvSpPr>
            <a:spLocks noGrp="1"/>
          </p:cNvSpPr>
          <p:nvPr>
            <p:ph type="body" sz="quarter" idx="16"/>
          </p:nvPr>
        </p:nvSpPr>
        <p:spPr>
          <a:xfrm>
            <a:off x="8156682" y="3535966"/>
            <a:ext cx="4035318" cy="1524410"/>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0" name="Text Placeholder 14">
            <a:extLst>
              <a:ext uri="{FF2B5EF4-FFF2-40B4-BE49-F238E27FC236}">
                <a16:creationId xmlns:a16="http://schemas.microsoft.com/office/drawing/2014/main" id="{FC0A177C-402B-8943-B487-E59465F73D59}"/>
              </a:ext>
            </a:extLst>
          </p:cNvPr>
          <p:cNvSpPr>
            <a:spLocks noGrp="1"/>
          </p:cNvSpPr>
          <p:nvPr>
            <p:ph type="body" sz="quarter" idx="17"/>
          </p:nvPr>
        </p:nvSpPr>
        <p:spPr>
          <a:xfrm>
            <a:off x="8156682" y="5135922"/>
            <a:ext cx="4035318" cy="1280757"/>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40633689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heel Step 5 (5)">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B8531CA-D65B-AD4E-A357-0641E549DF17}"/>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24" name="Slide Number Placeholder 11">
            <a:extLst>
              <a:ext uri="{FF2B5EF4-FFF2-40B4-BE49-F238E27FC236}">
                <a16:creationId xmlns:a16="http://schemas.microsoft.com/office/drawing/2014/main" id="{EFFB4B7E-297F-B84E-8A6F-A36486860D5F}"/>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25" name="Text Placeholder 14">
            <a:extLst>
              <a:ext uri="{FF2B5EF4-FFF2-40B4-BE49-F238E27FC236}">
                <a16:creationId xmlns:a16="http://schemas.microsoft.com/office/drawing/2014/main" id="{5E3A7643-1AD3-F04C-A919-22C6CDC6DE1F}"/>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6" name="Text Placeholder 14">
            <a:extLst>
              <a:ext uri="{FF2B5EF4-FFF2-40B4-BE49-F238E27FC236}">
                <a16:creationId xmlns:a16="http://schemas.microsoft.com/office/drawing/2014/main" id="{E3FE4762-2F48-6248-96FE-3D82CF7FF3C0}"/>
              </a:ext>
            </a:extLst>
          </p:cNvPr>
          <p:cNvSpPr>
            <a:spLocks noGrp="1"/>
          </p:cNvSpPr>
          <p:nvPr>
            <p:ph type="body" sz="quarter" idx="13"/>
          </p:nvPr>
        </p:nvSpPr>
        <p:spPr>
          <a:xfrm>
            <a:off x="0" y="1863493"/>
            <a:ext cx="3754581" cy="1958429"/>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7" name="Text Placeholder 14">
            <a:extLst>
              <a:ext uri="{FF2B5EF4-FFF2-40B4-BE49-F238E27FC236}">
                <a16:creationId xmlns:a16="http://schemas.microsoft.com/office/drawing/2014/main" id="{7F775F73-4F86-2E46-BEC4-3DC802266C15}"/>
              </a:ext>
            </a:extLst>
          </p:cNvPr>
          <p:cNvSpPr>
            <a:spLocks noGrp="1"/>
          </p:cNvSpPr>
          <p:nvPr>
            <p:ph type="body" sz="quarter" idx="14"/>
          </p:nvPr>
        </p:nvSpPr>
        <p:spPr>
          <a:xfrm>
            <a:off x="0" y="3969985"/>
            <a:ext cx="3754581" cy="2446694"/>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8" name="Text Placeholder 14">
            <a:extLst>
              <a:ext uri="{FF2B5EF4-FFF2-40B4-BE49-F238E27FC236}">
                <a16:creationId xmlns:a16="http://schemas.microsoft.com/office/drawing/2014/main" id="{E0B7C158-91B1-7F4C-A096-E071682BEA00}"/>
              </a:ext>
            </a:extLst>
          </p:cNvPr>
          <p:cNvSpPr>
            <a:spLocks noGrp="1"/>
          </p:cNvSpPr>
          <p:nvPr>
            <p:ph type="body" sz="quarter" idx="15"/>
          </p:nvPr>
        </p:nvSpPr>
        <p:spPr>
          <a:xfrm>
            <a:off x="8156682" y="1863493"/>
            <a:ext cx="4035318" cy="1524410"/>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9" name="Text Placeholder 14">
            <a:extLst>
              <a:ext uri="{FF2B5EF4-FFF2-40B4-BE49-F238E27FC236}">
                <a16:creationId xmlns:a16="http://schemas.microsoft.com/office/drawing/2014/main" id="{AD10D342-0BC8-2247-BD0D-55645CE22053}"/>
              </a:ext>
            </a:extLst>
          </p:cNvPr>
          <p:cNvSpPr>
            <a:spLocks noGrp="1"/>
          </p:cNvSpPr>
          <p:nvPr>
            <p:ph type="body" sz="quarter" idx="16"/>
          </p:nvPr>
        </p:nvSpPr>
        <p:spPr>
          <a:xfrm>
            <a:off x="8156682" y="3535966"/>
            <a:ext cx="4035318" cy="1524410"/>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30" name="Text Placeholder 14">
            <a:extLst>
              <a:ext uri="{FF2B5EF4-FFF2-40B4-BE49-F238E27FC236}">
                <a16:creationId xmlns:a16="http://schemas.microsoft.com/office/drawing/2014/main" id="{CCAE7D66-6C25-284C-B62F-208CF5133BE0}"/>
              </a:ext>
            </a:extLst>
          </p:cNvPr>
          <p:cNvSpPr>
            <a:spLocks noGrp="1"/>
          </p:cNvSpPr>
          <p:nvPr>
            <p:ph type="body" sz="quarter" idx="17"/>
          </p:nvPr>
        </p:nvSpPr>
        <p:spPr>
          <a:xfrm>
            <a:off x="8156682" y="5135922"/>
            <a:ext cx="4035318" cy="1280757"/>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itle 1">
            <a:extLst>
              <a:ext uri="{FF2B5EF4-FFF2-40B4-BE49-F238E27FC236}">
                <a16:creationId xmlns:a16="http://schemas.microsoft.com/office/drawing/2014/main" id="{84128BC7-1465-B940-B962-72E67F6572D3}"/>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C9D422EE-58D6-9D4C-8CFA-11065332ABE8}"/>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331732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Wheel Step 4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148FC80-B17F-E947-910A-DF52B0F4B20B}"/>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20" name="Slide Number Placeholder 11">
            <a:extLst>
              <a:ext uri="{FF2B5EF4-FFF2-40B4-BE49-F238E27FC236}">
                <a16:creationId xmlns:a16="http://schemas.microsoft.com/office/drawing/2014/main" id="{1957491A-EA37-FB4E-B58B-4DE1CA1F0ECD}"/>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21" name="Text Placeholder 14">
            <a:extLst>
              <a:ext uri="{FF2B5EF4-FFF2-40B4-BE49-F238E27FC236}">
                <a16:creationId xmlns:a16="http://schemas.microsoft.com/office/drawing/2014/main" id="{9715DE02-F61D-E945-B898-EDEB0197B703}"/>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Title 1">
            <a:extLst>
              <a:ext uri="{FF2B5EF4-FFF2-40B4-BE49-F238E27FC236}">
                <a16:creationId xmlns:a16="http://schemas.microsoft.com/office/drawing/2014/main" id="{5F7AF5F9-9829-7044-9FF7-B7811EF03680}"/>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9" name="Subtitle 2">
            <a:extLst>
              <a:ext uri="{FF2B5EF4-FFF2-40B4-BE49-F238E27FC236}">
                <a16:creationId xmlns:a16="http://schemas.microsoft.com/office/drawing/2014/main" id="{74E0920F-0C5A-3440-9CE8-204B4FB46547}"/>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2" name="Text Placeholder 14">
            <a:extLst>
              <a:ext uri="{FF2B5EF4-FFF2-40B4-BE49-F238E27FC236}">
                <a16:creationId xmlns:a16="http://schemas.microsoft.com/office/drawing/2014/main" id="{FA72E499-913B-4549-A37F-72139721A891}"/>
              </a:ext>
            </a:extLst>
          </p:cNvPr>
          <p:cNvSpPr>
            <a:spLocks noGrp="1"/>
          </p:cNvSpPr>
          <p:nvPr>
            <p:ph type="body" sz="quarter" idx="13"/>
          </p:nvPr>
        </p:nvSpPr>
        <p:spPr>
          <a:xfrm>
            <a:off x="0" y="1909831"/>
            <a:ext cx="3754581" cy="2044832"/>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3" name="Text Placeholder 14">
            <a:extLst>
              <a:ext uri="{FF2B5EF4-FFF2-40B4-BE49-F238E27FC236}">
                <a16:creationId xmlns:a16="http://schemas.microsoft.com/office/drawing/2014/main" id="{001EF59E-87E1-9845-B78F-0375BFC1876B}"/>
              </a:ext>
            </a:extLst>
          </p:cNvPr>
          <p:cNvSpPr>
            <a:spLocks noGrp="1"/>
          </p:cNvSpPr>
          <p:nvPr>
            <p:ph type="body" sz="quarter" idx="14"/>
          </p:nvPr>
        </p:nvSpPr>
        <p:spPr>
          <a:xfrm>
            <a:off x="0" y="4239491"/>
            <a:ext cx="3754581" cy="2177188"/>
          </a:xfrm>
          <a:prstGeom prst="rect">
            <a:avLst/>
          </a:prstGeom>
        </p:spPr>
        <p:txBody>
          <a:bodyPr lIns="45720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4" name="Text Placeholder 14">
            <a:extLst>
              <a:ext uri="{FF2B5EF4-FFF2-40B4-BE49-F238E27FC236}">
                <a16:creationId xmlns:a16="http://schemas.microsoft.com/office/drawing/2014/main" id="{44EE620B-AB27-514F-82D8-79B7F9F9964A}"/>
              </a:ext>
            </a:extLst>
          </p:cNvPr>
          <p:cNvSpPr>
            <a:spLocks noGrp="1"/>
          </p:cNvSpPr>
          <p:nvPr>
            <p:ph type="body" sz="quarter" idx="15"/>
          </p:nvPr>
        </p:nvSpPr>
        <p:spPr>
          <a:xfrm>
            <a:off x="8156682" y="1909831"/>
            <a:ext cx="4035318" cy="1873307"/>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5" name="Text Placeholder 14">
            <a:extLst>
              <a:ext uri="{FF2B5EF4-FFF2-40B4-BE49-F238E27FC236}">
                <a16:creationId xmlns:a16="http://schemas.microsoft.com/office/drawing/2014/main" id="{9E21C69B-2855-3049-8355-B1EFAA404AEF}"/>
              </a:ext>
            </a:extLst>
          </p:cNvPr>
          <p:cNvSpPr>
            <a:spLocks noGrp="1"/>
          </p:cNvSpPr>
          <p:nvPr>
            <p:ph type="body" sz="quarter" idx="16"/>
          </p:nvPr>
        </p:nvSpPr>
        <p:spPr>
          <a:xfrm>
            <a:off x="8156682" y="3954662"/>
            <a:ext cx="4035318" cy="2363011"/>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18468750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Wheel Step 4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148FC80-B17F-E947-910A-DF52B0F4B20B}"/>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19" name="Slide Number Placeholder 11">
            <a:extLst>
              <a:ext uri="{FF2B5EF4-FFF2-40B4-BE49-F238E27FC236}">
                <a16:creationId xmlns:a16="http://schemas.microsoft.com/office/drawing/2014/main" id="{14553A7C-F924-174B-BDE0-3EF21034DB2F}"/>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20" name="Text Placeholder 14">
            <a:extLst>
              <a:ext uri="{FF2B5EF4-FFF2-40B4-BE49-F238E27FC236}">
                <a16:creationId xmlns:a16="http://schemas.microsoft.com/office/drawing/2014/main" id="{2CCD47A6-7D35-7E4E-AC6C-1A628253979B}"/>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Title 1">
            <a:extLst>
              <a:ext uri="{FF2B5EF4-FFF2-40B4-BE49-F238E27FC236}">
                <a16:creationId xmlns:a16="http://schemas.microsoft.com/office/drawing/2014/main" id="{98A681BB-381E-D840-A8C4-3F7B28761A93}"/>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A6E6D330-BF3D-084D-8E16-5AB7F3311CC6}"/>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6" name="Text Placeholder 14">
            <a:extLst>
              <a:ext uri="{FF2B5EF4-FFF2-40B4-BE49-F238E27FC236}">
                <a16:creationId xmlns:a16="http://schemas.microsoft.com/office/drawing/2014/main" id="{60426899-9E54-B84F-97B2-D82541207F4A}"/>
              </a:ext>
            </a:extLst>
          </p:cNvPr>
          <p:cNvSpPr>
            <a:spLocks noGrp="1"/>
          </p:cNvSpPr>
          <p:nvPr>
            <p:ph type="body" sz="quarter" idx="13"/>
          </p:nvPr>
        </p:nvSpPr>
        <p:spPr>
          <a:xfrm>
            <a:off x="0" y="1909831"/>
            <a:ext cx="3754581" cy="2044832"/>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7" name="Text Placeholder 14">
            <a:extLst>
              <a:ext uri="{FF2B5EF4-FFF2-40B4-BE49-F238E27FC236}">
                <a16:creationId xmlns:a16="http://schemas.microsoft.com/office/drawing/2014/main" id="{A4A342C4-B8E3-AA42-B200-F36CFBBA94E4}"/>
              </a:ext>
            </a:extLst>
          </p:cNvPr>
          <p:cNvSpPr>
            <a:spLocks noGrp="1"/>
          </p:cNvSpPr>
          <p:nvPr>
            <p:ph type="body" sz="quarter" idx="14"/>
          </p:nvPr>
        </p:nvSpPr>
        <p:spPr>
          <a:xfrm>
            <a:off x="0" y="4239491"/>
            <a:ext cx="3754581" cy="2177188"/>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BA6D9B79-B4F5-7243-8E4A-6BC9E5B58091}"/>
              </a:ext>
            </a:extLst>
          </p:cNvPr>
          <p:cNvSpPr>
            <a:spLocks noGrp="1"/>
          </p:cNvSpPr>
          <p:nvPr>
            <p:ph type="body" sz="quarter" idx="15"/>
          </p:nvPr>
        </p:nvSpPr>
        <p:spPr>
          <a:xfrm>
            <a:off x="8156682" y="1909831"/>
            <a:ext cx="4035318" cy="1873307"/>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5" name="Text Placeholder 14">
            <a:extLst>
              <a:ext uri="{FF2B5EF4-FFF2-40B4-BE49-F238E27FC236}">
                <a16:creationId xmlns:a16="http://schemas.microsoft.com/office/drawing/2014/main" id="{B3D0C5E5-22F5-C74E-A85C-F9FDC399BF12}"/>
              </a:ext>
            </a:extLst>
          </p:cNvPr>
          <p:cNvSpPr>
            <a:spLocks noGrp="1"/>
          </p:cNvSpPr>
          <p:nvPr>
            <p:ph type="body" sz="quarter" idx="16"/>
          </p:nvPr>
        </p:nvSpPr>
        <p:spPr>
          <a:xfrm>
            <a:off x="8156682" y="3954662"/>
            <a:ext cx="4035318" cy="2363011"/>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17762243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Wheel Step 4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148FC80-B17F-E947-910A-DF52B0F4B20B}"/>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19" name="Slide Number Placeholder 11">
            <a:extLst>
              <a:ext uri="{FF2B5EF4-FFF2-40B4-BE49-F238E27FC236}">
                <a16:creationId xmlns:a16="http://schemas.microsoft.com/office/drawing/2014/main" id="{25F43180-CB35-AA4C-86B8-564988F86A9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20" name="Text Placeholder 14">
            <a:extLst>
              <a:ext uri="{FF2B5EF4-FFF2-40B4-BE49-F238E27FC236}">
                <a16:creationId xmlns:a16="http://schemas.microsoft.com/office/drawing/2014/main" id="{AE49F1AF-B271-8E4A-B0D3-8A7B039E5737}"/>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Title 1">
            <a:extLst>
              <a:ext uri="{FF2B5EF4-FFF2-40B4-BE49-F238E27FC236}">
                <a16:creationId xmlns:a16="http://schemas.microsoft.com/office/drawing/2014/main" id="{4F3CC401-FBDD-BB40-A194-C03760A3850E}"/>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4BEE3EB1-1EEB-784F-83A2-E49DB43A26A4}"/>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6" name="Text Placeholder 14">
            <a:extLst>
              <a:ext uri="{FF2B5EF4-FFF2-40B4-BE49-F238E27FC236}">
                <a16:creationId xmlns:a16="http://schemas.microsoft.com/office/drawing/2014/main" id="{EA7E1CFF-E2CE-C54F-BEDF-AB254965A849}"/>
              </a:ext>
            </a:extLst>
          </p:cNvPr>
          <p:cNvSpPr>
            <a:spLocks noGrp="1"/>
          </p:cNvSpPr>
          <p:nvPr>
            <p:ph type="body" sz="quarter" idx="13"/>
          </p:nvPr>
        </p:nvSpPr>
        <p:spPr>
          <a:xfrm>
            <a:off x="0" y="1909831"/>
            <a:ext cx="3754581" cy="2044832"/>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7" name="Text Placeholder 14">
            <a:extLst>
              <a:ext uri="{FF2B5EF4-FFF2-40B4-BE49-F238E27FC236}">
                <a16:creationId xmlns:a16="http://schemas.microsoft.com/office/drawing/2014/main" id="{58F0C289-91AF-6046-8F3C-FD7055A1B2AC}"/>
              </a:ext>
            </a:extLst>
          </p:cNvPr>
          <p:cNvSpPr>
            <a:spLocks noGrp="1"/>
          </p:cNvSpPr>
          <p:nvPr>
            <p:ph type="body" sz="quarter" idx="14"/>
          </p:nvPr>
        </p:nvSpPr>
        <p:spPr>
          <a:xfrm>
            <a:off x="0" y="4239491"/>
            <a:ext cx="3754581" cy="2177188"/>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664A61A8-9EFC-B24C-9010-6EE03B70285F}"/>
              </a:ext>
            </a:extLst>
          </p:cNvPr>
          <p:cNvSpPr>
            <a:spLocks noGrp="1"/>
          </p:cNvSpPr>
          <p:nvPr>
            <p:ph type="body" sz="quarter" idx="15"/>
          </p:nvPr>
        </p:nvSpPr>
        <p:spPr>
          <a:xfrm>
            <a:off x="8156682" y="1909831"/>
            <a:ext cx="4035318" cy="1873307"/>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5" name="Text Placeholder 14">
            <a:extLst>
              <a:ext uri="{FF2B5EF4-FFF2-40B4-BE49-F238E27FC236}">
                <a16:creationId xmlns:a16="http://schemas.microsoft.com/office/drawing/2014/main" id="{AA53DE78-6036-684C-A5CA-D3ADBDC5EA2F}"/>
              </a:ext>
            </a:extLst>
          </p:cNvPr>
          <p:cNvSpPr>
            <a:spLocks noGrp="1"/>
          </p:cNvSpPr>
          <p:nvPr>
            <p:ph type="body" sz="quarter" idx="16"/>
          </p:nvPr>
        </p:nvSpPr>
        <p:spPr>
          <a:xfrm>
            <a:off x="8156682" y="3954662"/>
            <a:ext cx="4035318" cy="2363011"/>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760271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FE774-6A80-D54B-A8C5-2CC6D3AF25B2}"/>
              </a:ext>
            </a:extLst>
          </p:cNvPr>
          <p:cNvSpPr>
            <a:spLocks noGrp="1"/>
          </p:cNvSpPr>
          <p:nvPr>
            <p:ph type="ctrTitle"/>
          </p:nvPr>
        </p:nvSpPr>
        <p:spPr>
          <a:xfrm>
            <a:off x="0" y="374073"/>
            <a:ext cx="12192000" cy="6096000"/>
          </a:xfrm>
          <a:prstGeom prst="rect">
            <a:avLst/>
          </a:prstGeom>
        </p:spPr>
        <p:txBody>
          <a:bodyPr anchor="ctr"/>
          <a:lstStyle>
            <a:lvl1pPr algn="ctr">
              <a:defRPr sz="3600" b="1">
                <a:latin typeface="Arial" panose="020B0604020202020204" pitchFamily="34" charset="0"/>
                <a:cs typeface="Arial" panose="020B0604020202020204" pitchFamily="34" charset="0"/>
              </a:defRPr>
            </a:lvl1pPr>
          </a:lstStyle>
          <a:p>
            <a:r>
              <a:rPr lang="en-US" dirty="0"/>
              <a:t>Click to edit Master title style</a:t>
            </a:r>
          </a:p>
        </p:txBody>
      </p:sp>
      <p:sp>
        <p:nvSpPr>
          <p:cNvPr id="7" name="Slide Number Placeholder 11">
            <a:extLst>
              <a:ext uri="{FF2B5EF4-FFF2-40B4-BE49-F238E27FC236}">
                <a16:creationId xmlns:a16="http://schemas.microsoft.com/office/drawing/2014/main" id="{EDAD8685-77EA-ED42-B5CE-11E8A081478B}"/>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8" name="Text Placeholder 14">
            <a:extLst>
              <a:ext uri="{FF2B5EF4-FFF2-40B4-BE49-F238E27FC236}">
                <a16:creationId xmlns:a16="http://schemas.microsoft.com/office/drawing/2014/main" id="{EBB64E9B-5731-C04B-A11F-6EB261D5B47C}"/>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36855021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Wheel Step 4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148FC80-B17F-E947-910A-DF52B0F4B20B}"/>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19" name="Slide Number Placeholder 11">
            <a:extLst>
              <a:ext uri="{FF2B5EF4-FFF2-40B4-BE49-F238E27FC236}">
                <a16:creationId xmlns:a16="http://schemas.microsoft.com/office/drawing/2014/main" id="{9FBD6610-A575-1547-8594-A8900EB240A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20" name="Text Placeholder 14">
            <a:extLst>
              <a:ext uri="{FF2B5EF4-FFF2-40B4-BE49-F238E27FC236}">
                <a16:creationId xmlns:a16="http://schemas.microsoft.com/office/drawing/2014/main" id="{BED2F566-1514-044F-ABFB-723836D9ED10}"/>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1" name="Text Placeholder 14">
            <a:extLst>
              <a:ext uri="{FF2B5EF4-FFF2-40B4-BE49-F238E27FC236}">
                <a16:creationId xmlns:a16="http://schemas.microsoft.com/office/drawing/2014/main" id="{52706420-40EE-EA41-AB60-5DF5ACF8AAD6}"/>
              </a:ext>
            </a:extLst>
          </p:cNvPr>
          <p:cNvSpPr>
            <a:spLocks noGrp="1"/>
          </p:cNvSpPr>
          <p:nvPr>
            <p:ph type="body" sz="quarter" idx="13"/>
          </p:nvPr>
        </p:nvSpPr>
        <p:spPr>
          <a:xfrm>
            <a:off x="0" y="1909831"/>
            <a:ext cx="3754581" cy="2044832"/>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2" name="Text Placeholder 14">
            <a:extLst>
              <a:ext uri="{FF2B5EF4-FFF2-40B4-BE49-F238E27FC236}">
                <a16:creationId xmlns:a16="http://schemas.microsoft.com/office/drawing/2014/main" id="{639551AC-6954-9F4D-A13A-C6E783820E87}"/>
              </a:ext>
            </a:extLst>
          </p:cNvPr>
          <p:cNvSpPr>
            <a:spLocks noGrp="1"/>
          </p:cNvSpPr>
          <p:nvPr>
            <p:ph type="body" sz="quarter" idx="14"/>
          </p:nvPr>
        </p:nvSpPr>
        <p:spPr>
          <a:xfrm>
            <a:off x="0" y="4239491"/>
            <a:ext cx="3754581" cy="2177188"/>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3" name="Text Placeholder 14">
            <a:extLst>
              <a:ext uri="{FF2B5EF4-FFF2-40B4-BE49-F238E27FC236}">
                <a16:creationId xmlns:a16="http://schemas.microsoft.com/office/drawing/2014/main" id="{C30AB560-495E-D546-AA5A-8F27160698E9}"/>
              </a:ext>
            </a:extLst>
          </p:cNvPr>
          <p:cNvSpPr>
            <a:spLocks noGrp="1"/>
          </p:cNvSpPr>
          <p:nvPr>
            <p:ph type="body" sz="quarter" idx="15"/>
          </p:nvPr>
        </p:nvSpPr>
        <p:spPr>
          <a:xfrm>
            <a:off x="8156682" y="1909831"/>
            <a:ext cx="4035318" cy="1873307"/>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4" name="Text Placeholder 14">
            <a:extLst>
              <a:ext uri="{FF2B5EF4-FFF2-40B4-BE49-F238E27FC236}">
                <a16:creationId xmlns:a16="http://schemas.microsoft.com/office/drawing/2014/main" id="{189458C9-A15A-6445-9F7F-99F7393E4077}"/>
              </a:ext>
            </a:extLst>
          </p:cNvPr>
          <p:cNvSpPr>
            <a:spLocks noGrp="1"/>
          </p:cNvSpPr>
          <p:nvPr>
            <p:ph type="body" sz="quarter" idx="16"/>
          </p:nvPr>
        </p:nvSpPr>
        <p:spPr>
          <a:xfrm>
            <a:off x="8156682" y="3954662"/>
            <a:ext cx="4035318" cy="2363011"/>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Title 1">
            <a:extLst>
              <a:ext uri="{FF2B5EF4-FFF2-40B4-BE49-F238E27FC236}">
                <a16:creationId xmlns:a16="http://schemas.microsoft.com/office/drawing/2014/main" id="{F6826354-FE7B-9C4E-8173-201D6EA17EEC}"/>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94248D58-76DD-3B45-AC16-0CD3B0D840C4}"/>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6268222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1845E21-C7A5-8742-B493-F499302EED65}"/>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19" name="Slide Number Placeholder 11">
            <a:extLst>
              <a:ext uri="{FF2B5EF4-FFF2-40B4-BE49-F238E27FC236}">
                <a16:creationId xmlns:a16="http://schemas.microsoft.com/office/drawing/2014/main" id="{08C44696-36B7-F24D-9BA6-8411AEE2EFDC}"/>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20" name="Text Placeholder 14">
            <a:extLst>
              <a:ext uri="{FF2B5EF4-FFF2-40B4-BE49-F238E27FC236}">
                <a16:creationId xmlns:a16="http://schemas.microsoft.com/office/drawing/2014/main" id="{DB3BCC71-5FCC-334B-AF59-0656A20FF63B}"/>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Title 1">
            <a:extLst>
              <a:ext uri="{FF2B5EF4-FFF2-40B4-BE49-F238E27FC236}">
                <a16:creationId xmlns:a16="http://schemas.microsoft.com/office/drawing/2014/main" id="{37574D28-A438-7A40-A908-A75FA3AE7BF4}"/>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68AEB5BA-66BA-8F40-A176-E502AC33E098}"/>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6" name="Text Placeholder 14">
            <a:extLst>
              <a:ext uri="{FF2B5EF4-FFF2-40B4-BE49-F238E27FC236}">
                <a16:creationId xmlns:a16="http://schemas.microsoft.com/office/drawing/2014/main" id="{6F0466D2-BE7D-E74F-8E55-34ABCC50F727}"/>
              </a:ext>
            </a:extLst>
          </p:cNvPr>
          <p:cNvSpPr>
            <a:spLocks noGrp="1"/>
          </p:cNvSpPr>
          <p:nvPr>
            <p:ph type="body" sz="quarter" idx="13"/>
          </p:nvPr>
        </p:nvSpPr>
        <p:spPr>
          <a:xfrm>
            <a:off x="0" y="1863494"/>
            <a:ext cx="3754581" cy="4325271"/>
          </a:xfrm>
          <a:prstGeom prst="rect">
            <a:avLst/>
          </a:prstGeom>
        </p:spPr>
        <p:txBody>
          <a:bodyPr lIns="457200">
            <a:normAutofit/>
          </a:bodyPr>
          <a:lstStyle>
            <a:lvl1pPr marL="0" indent="0">
              <a:lnSpc>
                <a:spcPct val="100000"/>
              </a:lnSpc>
              <a:buFontTx/>
              <a:buNone/>
              <a:defRPr sz="13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1" name="Text Placeholder 14">
            <a:extLst>
              <a:ext uri="{FF2B5EF4-FFF2-40B4-BE49-F238E27FC236}">
                <a16:creationId xmlns:a16="http://schemas.microsoft.com/office/drawing/2014/main" id="{CA4C3CBE-C448-0E42-8FDF-DD39B17E7000}"/>
              </a:ext>
            </a:extLst>
          </p:cNvPr>
          <p:cNvSpPr>
            <a:spLocks noGrp="1"/>
          </p:cNvSpPr>
          <p:nvPr>
            <p:ph type="body" sz="quarter" idx="15"/>
          </p:nvPr>
        </p:nvSpPr>
        <p:spPr>
          <a:xfrm>
            <a:off x="8156682" y="1863493"/>
            <a:ext cx="4035318" cy="2868487"/>
          </a:xfrm>
          <a:prstGeom prst="rect">
            <a:avLst/>
          </a:prstGeom>
        </p:spPr>
        <p:txBody>
          <a:bodyPr rIns="274320">
            <a:normAutofit/>
          </a:bodyPr>
          <a:lstStyle>
            <a:lvl1pPr marL="0" indent="0">
              <a:lnSpc>
                <a:spcPct val="100000"/>
              </a:lnSpc>
              <a:buFontTx/>
              <a:buNone/>
              <a:defRPr sz="13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2" name="Text Placeholder 14">
            <a:extLst>
              <a:ext uri="{FF2B5EF4-FFF2-40B4-BE49-F238E27FC236}">
                <a16:creationId xmlns:a16="http://schemas.microsoft.com/office/drawing/2014/main" id="{FB9D3DB9-80DD-E84E-8572-C814B8D7CEBA}"/>
              </a:ext>
            </a:extLst>
          </p:cNvPr>
          <p:cNvSpPr>
            <a:spLocks noGrp="1"/>
          </p:cNvSpPr>
          <p:nvPr>
            <p:ph type="body" sz="quarter" idx="16"/>
          </p:nvPr>
        </p:nvSpPr>
        <p:spPr>
          <a:xfrm>
            <a:off x="8156682" y="4807527"/>
            <a:ext cx="4035318" cy="1510146"/>
          </a:xfrm>
          <a:prstGeom prst="rect">
            <a:avLst/>
          </a:prstGeom>
        </p:spPr>
        <p:txBody>
          <a:bodyPr rIns="274320">
            <a:normAutofit/>
          </a:bodyPr>
          <a:lstStyle>
            <a:lvl1pPr marL="0" indent="0">
              <a:lnSpc>
                <a:spcPct val="100000"/>
              </a:lnSpc>
              <a:buFontTx/>
              <a:buNone/>
              <a:defRPr sz="13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23573489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1845E21-C7A5-8742-B493-F499302EED65}"/>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18" name="Slide Number Placeholder 11">
            <a:extLst>
              <a:ext uri="{FF2B5EF4-FFF2-40B4-BE49-F238E27FC236}">
                <a16:creationId xmlns:a16="http://schemas.microsoft.com/office/drawing/2014/main" id="{6E84391B-2EAD-E04E-8781-6A3C588F66C4}"/>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9" name="Text Placeholder 14">
            <a:extLst>
              <a:ext uri="{FF2B5EF4-FFF2-40B4-BE49-F238E27FC236}">
                <a16:creationId xmlns:a16="http://schemas.microsoft.com/office/drawing/2014/main" id="{072869CC-E183-3C44-A708-C5954FB91909}"/>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Title 1">
            <a:extLst>
              <a:ext uri="{FF2B5EF4-FFF2-40B4-BE49-F238E27FC236}">
                <a16:creationId xmlns:a16="http://schemas.microsoft.com/office/drawing/2014/main" id="{34EEB444-F0AE-0646-80F6-A5B43364B220}"/>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4C7615D3-893B-6942-BA92-410ED681005D}"/>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5" name="Text Placeholder 14">
            <a:extLst>
              <a:ext uri="{FF2B5EF4-FFF2-40B4-BE49-F238E27FC236}">
                <a16:creationId xmlns:a16="http://schemas.microsoft.com/office/drawing/2014/main" id="{93651E70-21C7-8B43-AC66-ECBC8CD53AD6}"/>
              </a:ext>
            </a:extLst>
          </p:cNvPr>
          <p:cNvSpPr>
            <a:spLocks noGrp="1"/>
          </p:cNvSpPr>
          <p:nvPr>
            <p:ph type="body" sz="quarter" idx="13"/>
          </p:nvPr>
        </p:nvSpPr>
        <p:spPr>
          <a:xfrm>
            <a:off x="0" y="1863494"/>
            <a:ext cx="3754581" cy="4325271"/>
          </a:xfrm>
          <a:prstGeom prst="rect">
            <a:avLst/>
          </a:prstGeom>
        </p:spPr>
        <p:txBody>
          <a:bodyPr lIns="457200">
            <a:normAutofit/>
          </a:bodyPr>
          <a:lstStyle>
            <a:lvl1pPr marL="0" indent="0">
              <a:lnSpc>
                <a:spcPct val="100000"/>
              </a:lnSpc>
              <a:buFontTx/>
              <a:buNone/>
              <a:defRPr sz="13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ext Placeholder 14">
            <a:extLst>
              <a:ext uri="{FF2B5EF4-FFF2-40B4-BE49-F238E27FC236}">
                <a16:creationId xmlns:a16="http://schemas.microsoft.com/office/drawing/2014/main" id="{AFD4137F-FEAA-4141-B380-EA3D1E60BE33}"/>
              </a:ext>
            </a:extLst>
          </p:cNvPr>
          <p:cNvSpPr>
            <a:spLocks noGrp="1"/>
          </p:cNvSpPr>
          <p:nvPr>
            <p:ph type="body" sz="quarter" idx="15"/>
          </p:nvPr>
        </p:nvSpPr>
        <p:spPr>
          <a:xfrm>
            <a:off x="8156682" y="1863493"/>
            <a:ext cx="4035318" cy="2868487"/>
          </a:xfrm>
          <a:prstGeom prst="rect">
            <a:avLst/>
          </a:prstGeom>
        </p:spPr>
        <p:txBody>
          <a:bodyPr rIns="274320">
            <a:normAutofit/>
          </a:bodyPr>
          <a:lstStyle>
            <a:lvl1pPr marL="0" indent="0">
              <a:lnSpc>
                <a:spcPct val="100000"/>
              </a:lnSpc>
              <a:buFontTx/>
              <a:buNone/>
              <a:defRPr sz="13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7" name="Text Placeholder 14">
            <a:extLst>
              <a:ext uri="{FF2B5EF4-FFF2-40B4-BE49-F238E27FC236}">
                <a16:creationId xmlns:a16="http://schemas.microsoft.com/office/drawing/2014/main" id="{D188A699-99DB-5844-B0BD-72CF20A8A87E}"/>
              </a:ext>
            </a:extLst>
          </p:cNvPr>
          <p:cNvSpPr>
            <a:spLocks noGrp="1"/>
          </p:cNvSpPr>
          <p:nvPr>
            <p:ph type="body" sz="quarter" idx="16"/>
          </p:nvPr>
        </p:nvSpPr>
        <p:spPr>
          <a:xfrm>
            <a:off x="8156682" y="4807527"/>
            <a:ext cx="4035318" cy="1510146"/>
          </a:xfrm>
          <a:prstGeom prst="rect">
            <a:avLst/>
          </a:prstGeom>
        </p:spPr>
        <p:txBody>
          <a:bodyPr rIns="274320">
            <a:normAutofit/>
          </a:bodyPr>
          <a:lstStyle>
            <a:lvl1pPr marL="0" indent="0">
              <a:lnSpc>
                <a:spcPct val="100000"/>
              </a:lnSpc>
              <a:buFontTx/>
              <a:buNone/>
              <a:defRPr sz="13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27446212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1845E21-C7A5-8742-B493-F499302EED65}"/>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18" name="Slide Number Placeholder 11">
            <a:extLst>
              <a:ext uri="{FF2B5EF4-FFF2-40B4-BE49-F238E27FC236}">
                <a16:creationId xmlns:a16="http://schemas.microsoft.com/office/drawing/2014/main" id="{ED600F15-AD6F-6D4A-BEA7-7DA91F07EBEF}"/>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9" name="Text Placeholder 14">
            <a:extLst>
              <a:ext uri="{FF2B5EF4-FFF2-40B4-BE49-F238E27FC236}">
                <a16:creationId xmlns:a16="http://schemas.microsoft.com/office/drawing/2014/main" id="{C37E7DF0-059F-B340-A104-707742795C3C}"/>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0" name="Text Placeholder 14">
            <a:extLst>
              <a:ext uri="{FF2B5EF4-FFF2-40B4-BE49-F238E27FC236}">
                <a16:creationId xmlns:a16="http://schemas.microsoft.com/office/drawing/2014/main" id="{0B3A656A-437E-5C4C-BF27-0FC7708A7254}"/>
              </a:ext>
            </a:extLst>
          </p:cNvPr>
          <p:cNvSpPr>
            <a:spLocks noGrp="1"/>
          </p:cNvSpPr>
          <p:nvPr>
            <p:ph type="body" sz="quarter" idx="13"/>
          </p:nvPr>
        </p:nvSpPr>
        <p:spPr>
          <a:xfrm>
            <a:off x="0" y="1863494"/>
            <a:ext cx="3754581" cy="4325271"/>
          </a:xfrm>
          <a:prstGeom prst="rect">
            <a:avLst/>
          </a:prstGeom>
        </p:spPr>
        <p:txBody>
          <a:bodyPr lIns="457200">
            <a:normAutofit/>
          </a:bodyPr>
          <a:lstStyle>
            <a:lvl1pPr marL="0" indent="0">
              <a:lnSpc>
                <a:spcPct val="100000"/>
              </a:lnSpc>
              <a:buFontTx/>
              <a:buNone/>
              <a:defRPr sz="13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1" name="Text Placeholder 14">
            <a:extLst>
              <a:ext uri="{FF2B5EF4-FFF2-40B4-BE49-F238E27FC236}">
                <a16:creationId xmlns:a16="http://schemas.microsoft.com/office/drawing/2014/main" id="{9248D0D0-958E-BA4B-9EA7-40846DB24E03}"/>
              </a:ext>
            </a:extLst>
          </p:cNvPr>
          <p:cNvSpPr>
            <a:spLocks noGrp="1"/>
          </p:cNvSpPr>
          <p:nvPr>
            <p:ph type="body" sz="quarter" idx="15"/>
          </p:nvPr>
        </p:nvSpPr>
        <p:spPr>
          <a:xfrm>
            <a:off x="8156682" y="1863493"/>
            <a:ext cx="4035318" cy="2868487"/>
          </a:xfrm>
          <a:prstGeom prst="rect">
            <a:avLst/>
          </a:prstGeom>
        </p:spPr>
        <p:txBody>
          <a:bodyPr rIns="274320">
            <a:normAutofit/>
          </a:bodyPr>
          <a:lstStyle>
            <a:lvl1pPr marL="0" indent="0">
              <a:lnSpc>
                <a:spcPct val="100000"/>
              </a:lnSpc>
              <a:buFontTx/>
              <a:buNone/>
              <a:defRPr sz="13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2" name="Text Placeholder 14">
            <a:extLst>
              <a:ext uri="{FF2B5EF4-FFF2-40B4-BE49-F238E27FC236}">
                <a16:creationId xmlns:a16="http://schemas.microsoft.com/office/drawing/2014/main" id="{EF5D43D5-A6A1-0A40-9AD0-85D66BB79B7C}"/>
              </a:ext>
            </a:extLst>
          </p:cNvPr>
          <p:cNvSpPr>
            <a:spLocks noGrp="1"/>
          </p:cNvSpPr>
          <p:nvPr>
            <p:ph type="body" sz="quarter" idx="16"/>
          </p:nvPr>
        </p:nvSpPr>
        <p:spPr>
          <a:xfrm>
            <a:off x="8156682" y="4807527"/>
            <a:ext cx="4035318" cy="1510146"/>
          </a:xfrm>
          <a:prstGeom prst="rect">
            <a:avLst/>
          </a:prstGeom>
        </p:spPr>
        <p:txBody>
          <a:bodyPr rIns="274320">
            <a:normAutofit/>
          </a:bodyPr>
          <a:lstStyle>
            <a:lvl1pPr marL="0" indent="0">
              <a:lnSpc>
                <a:spcPct val="100000"/>
              </a:lnSpc>
              <a:buFontTx/>
              <a:buNone/>
              <a:defRPr sz="13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Title 1">
            <a:extLst>
              <a:ext uri="{FF2B5EF4-FFF2-40B4-BE49-F238E27FC236}">
                <a16:creationId xmlns:a16="http://schemas.microsoft.com/office/drawing/2014/main" id="{A0E7FB5E-632F-BC48-B1D1-92A8C96EFA5D}"/>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FC20D487-A506-C048-80A9-CFF46AC7CEC4}"/>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921320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rrows 4 Steps (1)">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166707C2-2BE9-1D44-AC9B-62FC9739D56B}"/>
              </a:ext>
            </a:extLst>
          </p:cNvPr>
          <p:cNvSpPr>
            <a:spLocks noGrp="1"/>
          </p:cNvSpPr>
          <p:nvPr>
            <p:ph type="body" sz="quarter" idx="13"/>
          </p:nvPr>
        </p:nvSpPr>
        <p:spPr>
          <a:xfrm>
            <a:off x="770020" y="3428998"/>
            <a:ext cx="2466475"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15" name="Picture 14">
            <a:extLst>
              <a:ext uri="{FF2B5EF4-FFF2-40B4-BE49-F238E27FC236}">
                <a16:creationId xmlns:a16="http://schemas.microsoft.com/office/drawing/2014/main" id="{DDA91816-B0B1-474D-BBED-2E8895680E3A}"/>
              </a:ext>
            </a:extLst>
          </p:cNvPr>
          <p:cNvPicPr>
            <a:picLocks noChangeAspect="1"/>
          </p:cNvPicPr>
          <p:nvPr userDrawn="1"/>
        </p:nvPicPr>
        <p:blipFill>
          <a:blip r:embed="rId2"/>
          <a:stretch>
            <a:fillRect/>
          </a:stretch>
        </p:blipFill>
        <p:spPr>
          <a:xfrm>
            <a:off x="673100" y="2328595"/>
            <a:ext cx="10845800" cy="977900"/>
          </a:xfrm>
          <a:prstGeom prst="rect">
            <a:avLst/>
          </a:prstGeom>
        </p:spPr>
      </p:pic>
      <p:sp>
        <p:nvSpPr>
          <p:cNvPr id="17" name="Text Placeholder 14">
            <a:extLst>
              <a:ext uri="{FF2B5EF4-FFF2-40B4-BE49-F238E27FC236}">
                <a16:creationId xmlns:a16="http://schemas.microsoft.com/office/drawing/2014/main" id="{50F3712E-E7B8-C14C-804B-8D4B61A1CED0}"/>
              </a:ext>
            </a:extLst>
          </p:cNvPr>
          <p:cNvSpPr>
            <a:spLocks noGrp="1"/>
          </p:cNvSpPr>
          <p:nvPr>
            <p:ph type="body" sz="quarter" idx="14"/>
          </p:nvPr>
        </p:nvSpPr>
        <p:spPr>
          <a:xfrm>
            <a:off x="3437020" y="3428997"/>
            <a:ext cx="2466475" cy="2743201"/>
          </a:xfrm>
          <a:prstGeom prst="rect">
            <a:avLst/>
          </a:prstGeom>
        </p:spPr>
        <p:txBody>
          <a:bodyPr>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8A2685BF-5F99-D54E-B9A9-BAABA6C77FD2}"/>
              </a:ext>
            </a:extLst>
          </p:cNvPr>
          <p:cNvSpPr>
            <a:spLocks noGrp="1"/>
          </p:cNvSpPr>
          <p:nvPr>
            <p:ph type="body" sz="quarter" idx="15"/>
          </p:nvPr>
        </p:nvSpPr>
        <p:spPr>
          <a:xfrm>
            <a:off x="6104020" y="3428996"/>
            <a:ext cx="2466475" cy="2743201"/>
          </a:xfrm>
          <a:prstGeom prst="rect">
            <a:avLst/>
          </a:prstGeom>
        </p:spPr>
        <p:txBody>
          <a:bodyPr>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9" name="Text Placeholder 14">
            <a:extLst>
              <a:ext uri="{FF2B5EF4-FFF2-40B4-BE49-F238E27FC236}">
                <a16:creationId xmlns:a16="http://schemas.microsoft.com/office/drawing/2014/main" id="{89AA9DA9-3A06-8745-936C-C0DD1509DE9E}"/>
              </a:ext>
            </a:extLst>
          </p:cNvPr>
          <p:cNvSpPr>
            <a:spLocks noGrp="1"/>
          </p:cNvSpPr>
          <p:nvPr>
            <p:ph type="body" sz="quarter" idx="16"/>
          </p:nvPr>
        </p:nvSpPr>
        <p:spPr>
          <a:xfrm>
            <a:off x="8807114" y="3403271"/>
            <a:ext cx="2466475" cy="2743201"/>
          </a:xfrm>
          <a:prstGeom prst="rect">
            <a:avLst/>
          </a:prstGeom>
        </p:spPr>
        <p:txBody>
          <a:bodyPr>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Slide Number Placeholder 11">
            <a:extLst>
              <a:ext uri="{FF2B5EF4-FFF2-40B4-BE49-F238E27FC236}">
                <a16:creationId xmlns:a16="http://schemas.microsoft.com/office/drawing/2014/main" id="{DBAE0940-A49C-074A-89F7-CB476771EDA4}"/>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FBA66020-4465-3248-BAA2-36E9CA2DB181}"/>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73E51E22-4837-C046-B5B3-0BAF165FFCBB}"/>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20" name="Subtitle 2">
            <a:extLst>
              <a:ext uri="{FF2B5EF4-FFF2-40B4-BE49-F238E27FC236}">
                <a16:creationId xmlns:a16="http://schemas.microsoft.com/office/drawing/2014/main" id="{A96ACD4B-4587-574B-8083-49A9C6FD68E2}"/>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25239963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rrows 4 Steps (2)">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166707C2-2BE9-1D44-AC9B-62FC9739D56B}"/>
              </a:ext>
            </a:extLst>
          </p:cNvPr>
          <p:cNvSpPr>
            <a:spLocks noGrp="1"/>
          </p:cNvSpPr>
          <p:nvPr>
            <p:ph type="body" sz="quarter" idx="13"/>
          </p:nvPr>
        </p:nvSpPr>
        <p:spPr>
          <a:xfrm>
            <a:off x="770020" y="3428998"/>
            <a:ext cx="2466475"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15" name="Picture 14">
            <a:extLst>
              <a:ext uri="{FF2B5EF4-FFF2-40B4-BE49-F238E27FC236}">
                <a16:creationId xmlns:a16="http://schemas.microsoft.com/office/drawing/2014/main" id="{DDA91816-B0B1-474D-BBED-2E8895680E3A}"/>
              </a:ext>
            </a:extLst>
          </p:cNvPr>
          <p:cNvPicPr>
            <a:picLocks noChangeAspect="1"/>
          </p:cNvPicPr>
          <p:nvPr userDrawn="1"/>
        </p:nvPicPr>
        <p:blipFill>
          <a:blip r:embed="rId2"/>
          <a:stretch>
            <a:fillRect/>
          </a:stretch>
        </p:blipFill>
        <p:spPr>
          <a:xfrm>
            <a:off x="673100" y="2328595"/>
            <a:ext cx="10845800" cy="977900"/>
          </a:xfrm>
          <a:prstGeom prst="rect">
            <a:avLst/>
          </a:prstGeom>
        </p:spPr>
      </p:pic>
      <p:sp>
        <p:nvSpPr>
          <p:cNvPr id="17" name="Text Placeholder 14">
            <a:extLst>
              <a:ext uri="{FF2B5EF4-FFF2-40B4-BE49-F238E27FC236}">
                <a16:creationId xmlns:a16="http://schemas.microsoft.com/office/drawing/2014/main" id="{50F3712E-E7B8-C14C-804B-8D4B61A1CED0}"/>
              </a:ext>
            </a:extLst>
          </p:cNvPr>
          <p:cNvSpPr>
            <a:spLocks noGrp="1"/>
          </p:cNvSpPr>
          <p:nvPr>
            <p:ph type="body" sz="quarter" idx="14"/>
          </p:nvPr>
        </p:nvSpPr>
        <p:spPr>
          <a:xfrm>
            <a:off x="3437020" y="3428997"/>
            <a:ext cx="2466475"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8A2685BF-5F99-D54E-B9A9-BAABA6C77FD2}"/>
              </a:ext>
            </a:extLst>
          </p:cNvPr>
          <p:cNvSpPr>
            <a:spLocks noGrp="1"/>
          </p:cNvSpPr>
          <p:nvPr>
            <p:ph type="body" sz="quarter" idx="15"/>
          </p:nvPr>
        </p:nvSpPr>
        <p:spPr>
          <a:xfrm>
            <a:off x="6104020" y="3428996"/>
            <a:ext cx="2466475" cy="2743201"/>
          </a:xfrm>
          <a:prstGeom prst="rect">
            <a:avLst/>
          </a:prstGeom>
        </p:spPr>
        <p:txBody>
          <a:bodyPr>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9" name="Text Placeholder 14">
            <a:extLst>
              <a:ext uri="{FF2B5EF4-FFF2-40B4-BE49-F238E27FC236}">
                <a16:creationId xmlns:a16="http://schemas.microsoft.com/office/drawing/2014/main" id="{89AA9DA9-3A06-8745-936C-C0DD1509DE9E}"/>
              </a:ext>
            </a:extLst>
          </p:cNvPr>
          <p:cNvSpPr>
            <a:spLocks noGrp="1"/>
          </p:cNvSpPr>
          <p:nvPr>
            <p:ph type="body" sz="quarter" idx="16"/>
          </p:nvPr>
        </p:nvSpPr>
        <p:spPr>
          <a:xfrm>
            <a:off x="8807114" y="3403271"/>
            <a:ext cx="2466475" cy="2743201"/>
          </a:xfrm>
          <a:prstGeom prst="rect">
            <a:avLst/>
          </a:prstGeom>
        </p:spPr>
        <p:txBody>
          <a:bodyPr>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Slide Number Placeholder 11">
            <a:extLst>
              <a:ext uri="{FF2B5EF4-FFF2-40B4-BE49-F238E27FC236}">
                <a16:creationId xmlns:a16="http://schemas.microsoft.com/office/drawing/2014/main" id="{C1E9DA33-94AE-C84A-AE04-BED4A2A1B54C}"/>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BFA67677-32F8-224C-BB7C-D8743013DDBB}"/>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86B97BFB-9A84-394A-A995-4A2EF55B458D}"/>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20" name="Subtitle 2">
            <a:extLst>
              <a:ext uri="{FF2B5EF4-FFF2-40B4-BE49-F238E27FC236}">
                <a16:creationId xmlns:a16="http://schemas.microsoft.com/office/drawing/2014/main" id="{36866663-034C-A548-80A8-9244835688D0}"/>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375585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rrows 4 Steps (3)">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166707C2-2BE9-1D44-AC9B-62FC9739D56B}"/>
              </a:ext>
            </a:extLst>
          </p:cNvPr>
          <p:cNvSpPr>
            <a:spLocks noGrp="1"/>
          </p:cNvSpPr>
          <p:nvPr>
            <p:ph type="body" sz="quarter" idx="13"/>
          </p:nvPr>
        </p:nvSpPr>
        <p:spPr>
          <a:xfrm>
            <a:off x="770020" y="3428998"/>
            <a:ext cx="2466475"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15" name="Picture 14">
            <a:extLst>
              <a:ext uri="{FF2B5EF4-FFF2-40B4-BE49-F238E27FC236}">
                <a16:creationId xmlns:a16="http://schemas.microsoft.com/office/drawing/2014/main" id="{DDA91816-B0B1-474D-BBED-2E8895680E3A}"/>
              </a:ext>
            </a:extLst>
          </p:cNvPr>
          <p:cNvPicPr>
            <a:picLocks noChangeAspect="1"/>
          </p:cNvPicPr>
          <p:nvPr userDrawn="1"/>
        </p:nvPicPr>
        <p:blipFill>
          <a:blip r:embed="rId2"/>
          <a:stretch>
            <a:fillRect/>
          </a:stretch>
        </p:blipFill>
        <p:spPr>
          <a:xfrm>
            <a:off x="673100" y="2328595"/>
            <a:ext cx="10845800" cy="977900"/>
          </a:xfrm>
          <a:prstGeom prst="rect">
            <a:avLst/>
          </a:prstGeom>
        </p:spPr>
      </p:pic>
      <p:sp>
        <p:nvSpPr>
          <p:cNvPr id="17" name="Text Placeholder 14">
            <a:extLst>
              <a:ext uri="{FF2B5EF4-FFF2-40B4-BE49-F238E27FC236}">
                <a16:creationId xmlns:a16="http://schemas.microsoft.com/office/drawing/2014/main" id="{50F3712E-E7B8-C14C-804B-8D4B61A1CED0}"/>
              </a:ext>
            </a:extLst>
          </p:cNvPr>
          <p:cNvSpPr>
            <a:spLocks noGrp="1"/>
          </p:cNvSpPr>
          <p:nvPr>
            <p:ph type="body" sz="quarter" idx="14"/>
          </p:nvPr>
        </p:nvSpPr>
        <p:spPr>
          <a:xfrm>
            <a:off x="3437020" y="3428997"/>
            <a:ext cx="2466475"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8A2685BF-5F99-D54E-B9A9-BAABA6C77FD2}"/>
              </a:ext>
            </a:extLst>
          </p:cNvPr>
          <p:cNvSpPr>
            <a:spLocks noGrp="1"/>
          </p:cNvSpPr>
          <p:nvPr>
            <p:ph type="body" sz="quarter" idx="15"/>
          </p:nvPr>
        </p:nvSpPr>
        <p:spPr>
          <a:xfrm>
            <a:off x="6104020" y="3428996"/>
            <a:ext cx="2466475"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9" name="Text Placeholder 14">
            <a:extLst>
              <a:ext uri="{FF2B5EF4-FFF2-40B4-BE49-F238E27FC236}">
                <a16:creationId xmlns:a16="http://schemas.microsoft.com/office/drawing/2014/main" id="{89AA9DA9-3A06-8745-936C-C0DD1509DE9E}"/>
              </a:ext>
            </a:extLst>
          </p:cNvPr>
          <p:cNvSpPr>
            <a:spLocks noGrp="1"/>
          </p:cNvSpPr>
          <p:nvPr>
            <p:ph type="body" sz="quarter" idx="16"/>
          </p:nvPr>
        </p:nvSpPr>
        <p:spPr>
          <a:xfrm>
            <a:off x="8807114" y="3403271"/>
            <a:ext cx="2466475" cy="2743201"/>
          </a:xfrm>
          <a:prstGeom prst="rect">
            <a:avLst/>
          </a:prstGeom>
        </p:spPr>
        <p:txBody>
          <a:bodyPr>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Slide Number Placeholder 11">
            <a:extLst>
              <a:ext uri="{FF2B5EF4-FFF2-40B4-BE49-F238E27FC236}">
                <a16:creationId xmlns:a16="http://schemas.microsoft.com/office/drawing/2014/main" id="{FC7A506E-3AC5-074D-85A2-E50EE3A7F4AA}"/>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4D4700FD-C41F-D449-B7B3-C7C70F46A16B}"/>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130FA368-061F-4B4A-97EC-53ECA0D6E5D1}"/>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20" name="Subtitle 2">
            <a:extLst>
              <a:ext uri="{FF2B5EF4-FFF2-40B4-BE49-F238E27FC236}">
                <a16:creationId xmlns:a16="http://schemas.microsoft.com/office/drawing/2014/main" id="{BD4D930A-3093-F048-B975-FC6037081C16}"/>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731294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rrows 4 Steps (4)">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166707C2-2BE9-1D44-AC9B-62FC9739D56B}"/>
              </a:ext>
            </a:extLst>
          </p:cNvPr>
          <p:cNvSpPr>
            <a:spLocks noGrp="1"/>
          </p:cNvSpPr>
          <p:nvPr>
            <p:ph type="body" sz="quarter" idx="13"/>
          </p:nvPr>
        </p:nvSpPr>
        <p:spPr>
          <a:xfrm>
            <a:off x="770020" y="3428998"/>
            <a:ext cx="2466475"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15" name="Picture 14">
            <a:extLst>
              <a:ext uri="{FF2B5EF4-FFF2-40B4-BE49-F238E27FC236}">
                <a16:creationId xmlns:a16="http://schemas.microsoft.com/office/drawing/2014/main" id="{DDA91816-B0B1-474D-BBED-2E8895680E3A}"/>
              </a:ext>
            </a:extLst>
          </p:cNvPr>
          <p:cNvPicPr>
            <a:picLocks noChangeAspect="1"/>
          </p:cNvPicPr>
          <p:nvPr userDrawn="1"/>
        </p:nvPicPr>
        <p:blipFill>
          <a:blip r:embed="rId2"/>
          <a:stretch>
            <a:fillRect/>
          </a:stretch>
        </p:blipFill>
        <p:spPr>
          <a:xfrm>
            <a:off x="673100" y="2328595"/>
            <a:ext cx="10845800" cy="977900"/>
          </a:xfrm>
          <a:prstGeom prst="rect">
            <a:avLst/>
          </a:prstGeom>
        </p:spPr>
      </p:pic>
      <p:sp>
        <p:nvSpPr>
          <p:cNvPr id="17" name="Text Placeholder 14">
            <a:extLst>
              <a:ext uri="{FF2B5EF4-FFF2-40B4-BE49-F238E27FC236}">
                <a16:creationId xmlns:a16="http://schemas.microsoft.com/office/drawing/2014/main" id="{50F3712E-E7B8-C14C-804B-8D4B61A1CED0}"/>
              </a:ext>
            </a:extLst>
          </p:cNvPr>
          <p:cNvSpPr>
            <a:spLocks noGrp="1"/>
          </p:cNvSpPr>
          <p:nvPr>
            <p:ph type="body" sz="quarter" idx="14"/>
          </p:nvPr>
        </p:nvSpPr>
        <p:spPr>
          <a:xfrm>
            <a:off x="3437020" y="3428997"/>
            <a:ext cx="2466475"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8A2685BF-5F99-D54E-B9A9-BAABA6C77FD2}"/>
              </a:ext>
            </a:extLst>
          </p:cNvPr>
          <p:cNvSpPr>
            <a:spLocks noGrp="1"/>
          </p:cNvSpPr>
          <p:nvPr>
            <p:ph type="body" sz="quarter" idx="15"/>
          </p:nvPr>
        </p:nvSpPr>
        <p:spPr>
          <a:xfrm>
            <a:off x="6104020" y="3428996"/>
            <a:ext cx="2466475"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9" name="Text Placeholder 14">
            <a:extLst>
              <a:ext uri="{FF2B5EF4-FFF2-40B4-BE49-F238E27FC236}">
                <a16:creationId xmlns:a16="http://schemas.microsoft.com/office/drawing/2014/main" id="{89AA9DA9-3A06-8745-936C-C0DD1509DE9E}"/>
              </a:ext>
            </a:extLst>
          </p:cNvPr>
          <p:cNvSpPr>
            <a:spLocks noGrp="1"/>
          </p:cNvSpPr>
          <p:nvPr>
            <p:ph type="body" sz="quarter" idx="16"/>
          </p:nvPr>
        </p:nvSpPr>
        <p:spPr>
          <a:xfrm>
            <a:off x="8807114" y="3403271"/>
            <a:ext cx="2466475"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Slide Number Placeholder 11">
            <a:extLst>
              <a:ext uri="{FF2B5EF4-FFF2-40B4-BE49-F238E27FC236}">
                <a16:creationId xmlns:a16="http://schemas.microsoft.com/office/drawing/2014/main" id="{FF34F7CA-3430-7B41-814E-E7C5ACB1E7CD}"/>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01645638-1C8D-084E-A4AD-2A90DA5872CC}"/>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FA2DD6EE-ECFC-6B48-9443-1172DAD421AD}"/>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20" name="Subtitle 2">
            <a:extLst>
              <a:ext uri="{FF2B5EF4-FFF2-40B4-BE49-F238E27FC236}">
                <a16:creationId xmlns:a16="http://schemas.microsoft.com/office/drawing/2014/main" id="{807AFD28-B0CE-7747-94B8-016A6E27D0C1}"/>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209134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rrows 3 Steps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A0A4D95-A0D6-EC45-AAC2-6B6DBBB8E40B}"/>
              </a:ext>
            </a:extLst>
          </p:cNvPr>
          <p:cNvPicPr>
            <a:picLocks noChangeAspect="1"/>
          </p:cNvPicPr>
          <p:nvPr userDrawn="1"/>
        </p:nvPicPr>
        <p:blipFill>
          <a:blip r:embed="rId2"/>
          <a:stretch>
            <a:fillRect/>
          </a:stretch>
        </p:blipFill>
        <p:spPr>
          <a:xfrm>
            <a:off x="673100" y="721897"/>
            <a:ext cx="10845800" cy="3657600"/>
          </a:xfrm>
          <a:prstGeom prst="rect">
            <a:avLst/>
          </a:prstGeom>
        </p:spPr>
      </p:pic>
      <p:sp>
        <p:nvSpPr>
          <p:cNvPr id="10" name="Text Placeholder 14">
            <a:extLst>
              <a:ext uri="{FF2B5EF4-FFF2-40B4-BE49-F238E27FC236}">
                <a16:creationId xmlns:a16="http://schemas.microsoft.com/office/drawing/2014/main" id="{D72831CD-E093-564B-8FED-1F596B91D903}"/>
              </a:ext>
            </a:extLst>
          </p:cNvPr>
          <p:cNvSpPr>
            <a:spLocks noGrp="1"/>
          </p:cNvSpPr>
          <p:nvPr>
            <p:ph type="body" sz="quarter" idx="13"/>
          </p:nvPr>
        </p:nvSpPr>
        <p:spPr>
          <a:xfrm>
            <a:off x="770020" y="3513221"/>
            <a:ext cx="3404938" cy="2743201"/>
          </a:xfrm>
          <a:prstGeom prst="rect">
            <a:avLst/>
          </a:prstGeom>
        </p:spPr>
        <p:txBody>
          <a:bodyPr>
            <a:normAutofit/>
          </a:bodyPr>
          <a:lstStyle>
            <a:lvl1pPr marL="0" indent="0">
              <a:lnSpc>
                <a:spcPts val="17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ext Placeholder 14">
            <a:extLst>
              <a:ext uri="{FF2B5EF4-FFF2-40B4-BE49-F238E27FC236}">
                <a16:creationId xmlns:a16="http://schemas.microsoft.com/office/drawing/2014/main" id="{6E7A0F2A-F1EB-FE43-B84E-69FDAF54B627}"/>
              </a:ext>
            </a:extLst>
          </p:cNvPr>
          <p:cNvSpPr>
            <a:spLocks noGrp="1"/>
          </p:cNvSpPr>
          <p:nvPr>
            <p:ph type="body" sz="quarter" idx="14"/>
          </p:nvPr>
        </p:nvSpPr>
        <p:spPr>
          <a:xfrm>
            <a:off x="4355431" y="3513221"/>
            <a:ext cx="3404938" cy="2743201"/>
          </a:xfrm>
          <a:prstGeom prst="rect">
            <a:avLst/>
          </a:prstGeom>
        </p:spPr>
        <p:txBody>
          <a:bodyPr>
            <a:normAutofit/>
          </a:bodyPr>
          <a:lstStyle>
            <a:lvl1pPr marL="0" indent="0">
              <a:lnSpc>
                <a:spcPts val="17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ext Placeholder 14">
            <a:extLst>
              <a:ext uri="{FF2B5EF4-FFF2-40B4-BE49-F238E27FC236}">
                <a16:creationId xmlns:a16="http://schemas.microsoft.com/office/drawing/2014/main" id="{82585AC8-8E80-3944-B1C9-FC8CBB3A25D6}"/>
              </a:ext>
            </a:extLst>
          </p:cNvPr>
          <p:cNvSpPr>
            <a:spLocks noGrp="1"/>
          </p:cNvSpPr>
          <p:nvPr>
            <p:ph type="body" sz="quarter" idx="15"/>
          </p:nvPr>
        </p:nvSpPr>
        <p:spPr>
          <a:xfrm>
            <a:off x="7969583" y="3513221"/>
            <a:ext cx="3404938" cy="2743201"/>
          </a:xfrm>
          <a:prstGeom prst="rect">
            <a:avLst/>
          </a:prstGeom>
        </p:spPr>
        <p:txBody>
          <a:bodyPr>
            <a:normAutofit/>
          </a:bodyPr>
          <a:lstStyle>
            <a:lvl1pPr marL="0" indent="0">
              <a:lnSpc>
                <a:spcPts val="17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Slide Number Placeholder 11">
            <a:extLst>
              <a:ext uri="{FF2B5EF4-FFF2-40B4-BE49-F238E27FC236}">
                <a16:creationId xmlns:a16="http://schemas.microsoft.com/office/drawing/2014/main" id="{EC39F44C-F024-7C47-9F90-65D8A0932CAF}"/>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7" name="Text Placeholder 14">
            <a:extLst>
              <a:ext uri="{FF2B5EF4-FFF2-40B4-BE49-F238E27FC236}">
                <a16:creationId xmlns:a16="http://schemas.microsoft.com/office/drawing/2014/main" id="{D716AA5E-D4A2-0F48-9B44-5EEAEB13ED02}"/>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0" name="Title 1">
            <a:extLst>
              <a:ext uri="{FF2B5EF4-FFF2-40B4-BE49-F238E27FC236}">
                <a16:creationId xmlns:a16="http://schemas.microsoft.com/office/drawing/2014/main" id="{E260FD89-7A4E-2D4C-A388-223F2E50BE54}"/>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21" name="Subtitle 2">
            <a:extLst>
              <a:ext uri="{FF2B5EF4-FFF2-40B4-BE49-F238E27FC236}">
                <a16:creationId xmlns:a16="http://schemas.microsoft.com/office/drawing/2014/main" id="{C44B4BD2-9A86-A84D-A9FE-06BD2DF77C28}"/>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729560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rrows 3 Steps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A0A4D95-A0D6-EC45-AAC2-6B6DBBB8E40B}"/>
              </a:ext>
            </a:extLst>
          </p:cNvPr>
          <p:cNvPicPr>
            <a:picLocks noChangeAspect="1"/>
          </p:cNvPicPr>
          <p:nvPr userDrawn="1"/>
        </p:nvPicPr>
        <p:blipFill>
          <a:blip r:embed="rId2"/>
          <a:stretch>
            <a:fillRect/>
          </a:stretch>
        </p:blipFill>
        <p:spPr>
          <a:xfrm>
            <a:off x="673100" y="721897"/>
            <a:ext cx="10845800" cy="3657600"/>
          </a:xfrm>
          <a:prstGeom prst="rect">
            <a:avLst/>
          </a:prstGeom>
        </p:spPr>
      </p:pic>
      <p:sp>
        <p:nvSpPr>
          <p:cNvPr id="10" name="Text Placeholder 14">
            <a:extLst>
              <a:ext uri="{FF2B5EF4-FFF2-40B4-BE49-F238E27FC236}">
                <a16:creationId xmlns:a16="http://schemas.microsoft.com/office/drawing/2014/main" id="{D72831CD-E093-564B-8FED-1F596B91D903}"/>
              </a:ext>
            </a:extLst>
          </p:cNvPr>
          <p:cNvSpPr>
            <a:spLocks noGrp="1"/>
          </p:cNvSpPr>
          <p:nvPr>
            <p:ph type="body" sz="quarter" idx="13"/>
          </p:nvPr>
        </p:nvSpPr>
        <p:spPr>
          <a:xfrm>
            <a:off x="770020" y="3513221"/>
            <a:ext cx="3404938"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ext Placeholder 14">
            <a:extLst>
              <a:ext uri="{FF2B5EF4-FFF2-40B4-BE49-F238E27FC236}">
                <a16:creationId xmlns:a16="http://schemas.microsoft.com/office/drawing/2014/main" id="{6E7A0F2A-F1EB-FE43-B84E-69FDAF54B627}"/>
              </a:ext>
            </a:extLst>
          </p:cNvPr>
          <p:cNvSpPr>
            <a:spLocks noGrp="1"/>
          </p:cNvSpPr>
          <p:nvPr>
            <p:ph type="body" sz="quarter" idx="14"/>
          </p:nvPr>
        </p:nvSpPr>
        <p:spPr>
          <a:xfrm>
            <a:off x="4355431" y="3513221"/>
            <a:ext cx="3404938"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ext Placeholder 14">
            <a:extLst>
              <a:ext uri="{FF2B5EF4-FFF2-40B4-BE49-F238E27FC236}">
                <a16:creationId xmlns:a16="http://schemas.microsoft.com/office/drawing/2014/main" id="{82585AC8-8E80-3944-B1C9-FC8CBB3A25D6}"/>
              </a:ext>
            </a:extLst>
          </p:cNvPr>
          <p:cNvSpPr>
            <a:spLocks noGrp="1"/>
          </p:cNvSpPr>
          <p:nvPr>
            <p:ph type="body" sz="quarter" idx="15"/>
          </p:nvPr>
        </p:nvSpPr>
        <p:spPr>
          <a:xfrm>
            <a:off x="7969583" y="3513221"/>
            <a:ext cx="3404938" cy="2743201"/>
          </a:xfrm>
          <a:prstGeom prst="rect">
            <a:avLst/>
          </a:prstGeom>
        </p:spPr>
        <p:txBody>
          <a:bodyPr>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Slide Number Placeholder 11">
            <a:extLst>
              <a:ext uri="{FF2B5EF4-FFF2-40B4-BE49-F238E27FC236}">
                <a16:creationId xmlns:a16="http://schemas.microsoft.com/office/drawing/2014/main" id="{A75F4176-B64F-F747-AC17-02B52F7460C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7" name="Text Placeholder 14">
            <a:extLst>
              <a:ext uri="{FF2B5EF4-FFF2-40B4-BE49-F238E27FC236}">
                <a16:creationId xmlns:a16="http://schemas.microsoft.com/office/drawing/2014/main" id="{4C6060B6-E04D-F242-8F5E-59023CF9A897}"/>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itle 1">
            <a:extLst>
              <a:ext uri="{FF2B5EF4-FFF2-40B4-BE49-F238E27FC236}">
                <a16:creationId xmlns:a16="http://schemas.microsoft.com/office/drawing/2014/main" id="{6F7EF9F4-6627-DF4F-8902-48CA384C7A8E}"/>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9" name="Subtitle 2">
            <a:extLst>
              <a:ext uri="{FF2B5EF4-FFF2-40B4-BE49-F238E27FC236}">
                <a16:creationId xmlns:a16="http://schemas.microsoft.com/office/drawing/2014/main" id="{4B47BB3D-F937-2445-A264-3E6CC77202CA}"/>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36897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9" name="Slide Number Placeholder 11">
            <a:extLst>
              <a:ext uri="{FF2B5EF4-FFF2-40B4-BE49-F238E27FC236}">
                <a16:creationId xmlns:a16="http://schemas.microsoft.com/office/drawing/2014/main" id="{1F941F48-3DFE-3745-8C22-5B354D52064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0" name="Text Placeholder 14">
            <a:extLst>
              <a:ext uri="{FF2B5EF4-FFF2-40B4-BE49-F238E27FC236}">
                <a16:creationId xmlns:a16="http://schemas.microsoft.com/office/drawing/2014/main" id="{81635B66-DC1E-B946-938D-E45306A00179}"/>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Content Placeholder 2">
            <a:extLst>
              <a:ext uri="{FF2B5EF4-FFF2-40B4-BE49-F238E27FC236}">
                <a16:creationId xmlns:a16="http://schemas.microsoft.com/office/drawing/2014/main" id="{5D6F8EA4-4342-6A41-B8A0-3704AD6134E9}"/>
              </a:ext>
            </a:extLst>
          </p:cNvPr>
          <p:cNvSpPr>
            <a:spLocks noGrp="1"/>
          </p:cNvSpPr>
          <p:nvPr>
            <p:ph idx="1"/>
          </p:nvPr>
        </p:nvSpPr>
        <p:spPr>
          <a:xfrm>
            <a:off x="0" y="1863494"/>
            <a:ext cx="12192000" cy="4543450"/>
          </a:xfrm>
          <a:prstGeom prst="rect">
            <a:avLst/>
          </a:prstGeom>
        </p:spPr>
        <p:txBody>
          <a:bodyPr lIns="457200" rIns="457200"/>
          <a:lstStyle>
            <a:lvl1pPr indent="-182880">
              <a:lnSpc>
                <a:spcPct val="100000"/>
              </a:lnSpc>
              <a:spcAft>
                <a:spcPts val="1200"/>
              </a:spcAft>
              <a:defRPr sz="1800">
                <a:latin typeface="Arial" panose="020B0604020202020204" pitchFamily="34" charset="0"/>
                <a:cs typeface="Arial" panose="020B0604020202020204" pitchFamily="34" charset="0"/>
              </a:defRPr>
            </a:lvl1pPr>
            <a:lvl2pPr indent="-182880">
              <a:lnSpc>
                <a:spcPct val="100000"/>
              </a:lnSpc>
              <a:spcAft>
                <a:spcPts val="1200"/>
              </a:spcAft>
              <a:defRPr sz="1800">
                <a:latin typeface="Arial" panose="020B0604020202020204" pitchFamily="34" charset="0"/>
                <a:cs typeface="Arial" panose="020B0604020202020204" pitchFamily="34" charset="0"/>
              </a:defRPr>
            </a:lvl2pPr>
            <a:lvl3pPr indent="-182880">
              <a:lnSpc>
                <a:spcPct val="100000"/>
              </a:lnSpc>
              <a:spcAft>
                <a:spcPts val="1200"/>
              </a:spcAft>
              <a:defRPr sz="1800">
                <a:latin typeface="Arial" panose="020B0604020202020204" pitchFamily="34" charset="0"/>
                <a:cs typeface="Arial" panose="020B0604020202020204" pitchFamily="34" charset="0"/>
              </a:defRPr>
            </a:lvl3pPr>
            <a:lvl4pPr indent="-182880">
              <a:lnSpc>
                <a:spcPct val="100000"/>
              </a:lnSpc>
              <a:spcAft>
                <a:spcPts val="1200"/>
              </a:spcAft>
              <a:defRPr sz="1800">
                <a:latin typeface="Arial" panose="020B0604020202020204" pitchFamily="34" charset="0"/>
                <a:cs typeface="Arial" panose="020B0604020202020204" pitchFamily="34" charset="0"/>
              </a:defRPr>
            </a:lvl4pPr>
            <a:lvl5pPr indent="-182880">
              <a:lnSpc>
                <a:spcPct val="100000"/>
              </a:lnSpc>
              <a:spcAft>
                <a:spcPts val="1200"/>
              </a:spcAft>
              <a:defRPr sz="18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a16="http://schemas.microsoft.com/office/drawing/2014/main" id="{5017A52B-56DB-0745-A016-A563BF76FF05}"/>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14D95420-8DC6-7149-B35A-6C04E53602E4}"/>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76411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rrows 3 Steps (3)">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A0A4D95-A0D6-EC45-AAC2-6B6DBBB8E40B}"/>
              </a:ext>
            </a:extLst>
          </p:cNvPr>
          <p:cNvPicPr>
            <a:picLocks noChangeAspect="1"/>
          </p:cNvPicPr>
          <p:nvPr userDrawn="1"/>
        </p:nvPicPr>
        <p:blipFill>
          <a:blip r:embed="rId2"/>
          <a:stretch>
            <a:fillRect/>
          </a:stretch>
        </p:blipFill>
        <p:spPr>
          <a:xfrm>
            <a:off x="673100" y="721897"/>
            <a:ext cx="10845800" cy="3657600"/>
          </a:xfrm>
          <a:prstGeom prst="rect">
            <a:avLst/>
          </a:prstGeom>
        </p:spPr>
      </p:pic>
      <p:sp>
        <p:nvSpPr>
          <p:cNvPr id="10" name="Text Placeholder 14">
            <a:extLst>
              <a:ext uri="{FF2B5EF4-FFF2-40B4-BE49-F238E27FC236}">
                <a16:creationId xmlns:a16="http://schemas.microsoft.com/office/drawing/2014/main" id="{D72831CD-E093-564B-8FED-1F596B91D903}"/>
              </a:ext>
            </a:extLst>
          </p:cNvPr>
          <p:cNvSpPr>
            <a:spLocks noGrp="1"/>
          </p:cNvSpPr>
          <p:nvPr>
            <p:ph type="body" sz="quarter" idx="13"/>
          </p:nvPr>
        </p:nvSpPr>
        <p:spPr>
          <a:xfrm>
            <a:off x="770020" y="3513221"/>
            <a:ext cx="3404938"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ext Placeholder 14">
            <a:extLst>
              <a:ext uri="{FF2B5EF4-FFF2-40B4-BE49-F238E27FC236}">
                <a16:creationId xmlns:a16="http://schemas.microsoft.com/office/drawing/2014/main" id="{6E7A0F2A-F1EB-FE43-B84E-69FDAF54B627}"/>
              </a:ext>
            </a:extLst>
          </p:cNvPr>
          <p:cNvSpPr>
            <a:spLocks noGrp="1"/>
          </p:cNvSpPr>
          <p:nvPr>
            <p:ph type="body" sz="quarter" idx="14"/>
          </p:nvPr>
        </p:nvSpPr>
        <p:spPr>
          <a:xfrm>
            <a:off x="4355431" y="3513221"/>
            <a:ext cx="3404938"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ext Placeholder 14">
            <a:extLst>
              <a:ext uri="{FF2B5EF4-FFF2-40B4-BE49-F238E27FC236}">
                <a16:creationId xmlns:a16="http://schemas.microsoft.com/office/drawing/2014/main" id="{82585AC8-8E80-3944-B1C9-FC8CBB3A25D6}"/>
              </a:ext>
            </a:extLst>
          </p:cNvPr>
          <p:cNvSpPr>
            <a:spLocks noGrp="1"/>
          </p:cNvSpPr>
          <p:nvPr>
            <p:ph type="body" sz="quarter" idx="15"/>
          </p:nvPr>
        </p:nvSpPr>
        <p:spPr>
          <a:xfrm>
            <a:off x="7969583" y="3513221"/>
            <a:ext cx="3404938"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Slide Number Placeholder 11">
            <a:extLst>
              <a:ext uri="{FF2B5EF4-FFF2-40B4-BE49-F238E27FC236}">
                <a16:creationId xmlns:a16="http://schemas.microsoft.com/office/drawing/2014/main" id="{1849472D-BB09-F64C-A6BF-00B2B7AA5579}"/>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7" name="Text Placeholder 14">
            <a:extLst>
              <a:ext uri="{FF2B5EF4-FFF2-40B4-BE49-F238E27FC236}">
                <a16:creationId xmlns:a16="http://schemas.microsoft.com/office/drawing/2014/main" id="{9E9077F3-D9DA-1342-9B1C-E83C1D43BA2A}"/>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itle 1">
            <a:extLst>
              <a:ext uri="{FF2B5EF4-FFF2-40B4-BE49-F238E27FC236}">
                <a16:creationId xmlns:a16="http://schemas.microsoft.com/office/drawing/2014/main" id="{42C32440-240D-D549-89A3-DC7A44AD4245}"/>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9" name="Subtitle 2">
            <a:extLst>
              <a:ext uri="{FF2B5EF4-FFF2-40B4-BE49-F238E27FC236}">
                <a16:creationId xmlns:a16="http://schemas.microsoft.com/office/drawing/2014/main" id="{42E9F3F5-BAFA-754E-8BB3-936B1B4AF6AD}"/>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342574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Part Process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1EFE38-50E6-A141-AB10-4E29820381DE}"/>
              </a:ext>
            </a:extLst>
          </p:cNvPr>
          <p:cNvPicPr>
            <a:picLocks noChangeAspect="1"/>
          </p:cNvPicPr>
          <p:nvPr userDrawn="1"/>
        </p:nvPicPr>
        <p:blipFill>
          <a:blip r:embed="rId2"/>
          <a:stretch>
            <a:fillRect/>
          </a:stretch>
        </p:blipFill>
        <p:spPr>
          <a:xfrm>
            <a:off x="1606550" y="1189126"/>
            <a:ext cx="8978900" cy="5105400"/>
          </a:xfrm>
          <a:prstGeom prst="rect">
            <a:avLst/>
          </a:prstGeom>
        </p:spPr>
      </p:pic>
      <p:sp>
        <p:nvSpPr>
          <p:cNvPr id="11" name="Text Placeholder 14">
            <a:extLst>
              <a:ext uri="{FF2B5EF4-FFF2-40B4-BE49-F238E27FC236}">
                <a16:creationId xmlns:a16="http://schemas.microsoft.com/office/drawing/2014/main" id="{85050C62-121B-774B-83EF-BF028A4181C3}"/>
              </a:ext>
            </a:extLst>
          </p:cNvPr>
          <p:cNvSpPr>
            <a:spLocks noGrp="1"/>
          </p:cNvSpPr>
          <p:nvPr>
            <p:ph type="body" sz="quarter" idx="13"/>
          </p:nvPr>
        </p:nvSpPr>
        <p:spPr>
          <a:xfrm>
            <a:off x="1876924" y="1407696"/>
            <a:ext cx="3777917" cy="2021304"/>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 name="Text Placeholder 14">
            <a:extLst>
              <a:ext uri="{FF2B5EF4-FFF2-40B4-BE49-F238E27FC236}">
                <a16:creationId xmlns:a16="http://schemas.microsoft.com/office/drawing/2014/main" id="{A3E61F7D-6A37-7D4E-A68F-4F4F4799CE43}"/>
              </a:ext>
            </a:extLst>
          </p:cNvPr>
          <p:cNvSpPr>
            <a:spLocks noGrp="1"/>
          </p:cNvSpPr>
          <p:nvPr>
            <p:ph type="body" sz="quarter" idx="14"/>
          </p:nvPr>
        </p:nvSpPr>
        <p:spPr>
          <a:xfrm>
            <a:off x="6493043" y="1407696"/>
            <a:ext cx="3777917" cy="2021304"/>
          </a:xfrm>
          <a:prstGeom prst="rect">
            <a:avLst/>
          </a:prstGeom>
        </p:spPr>
        <p:txBody>
          <a:bodyPr>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ext Placeholder 14">
            <a:extLst>
              <a:ext uri="{FF2B5EF4-FFF2-40B4-BE49-F238E27FC236}">
                <a16:creationId xmlns:a16="http://schemas.microsoft.com/office/drawing/2014/main" id="{64B1467A-6752-E74B-962C-8D6F1BF3EC52}"/>
              </a:ext>
            </a:extLst>
          </p:cNvPr>
          <p:cNvSpPr>
            <a:spLocks noGrp="1"/>
          </p:cNvSpPr>
          <p:nvPr>
            <p:ph type="body" sz="quarter" idx="15"/>
          </p:nvPr>
        </p:nvSpPr>
        <p:spPr>
          <a:xfrm>
            <a:off x="1876924" y="4050633"/>
            <a:ext cx="3777917" cy="2021304"/>
          </a:xfrm>
          <a:prstGeom prst="rect">
            <a:avLst/>
          </a:prstGeom>
        </p:spPr>
        <p:txBody>
          <a:bodyPr anchor="b">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ext Placeholder 14">
            <a:extLst>
              <a:ext uri="{FF2B5EF4-FFF2-40B4-BE49-F238E27FC236}">
                <a16:creationId xmlns:a16="http://schemas.microsoft.com/office/drawing/2014/main" id="{1BC9917F-1C13-9647-B1C9-F67C74F115D1}"/>
              </a:ext>
            </a:extLst>
          </p:cNvPr>
          <p:cNvSpPr>
            <a:spLocks noGrp="1"/>
          </p:cNvSpPr>
          <p:nvPr>
            <p:ph type="body" sz="quarter" idx="16"/>
          </p:nvPr>
        </p:nvSpPr>
        <p:spPr>
          <a:xfrm>
            <a:off x="6493043" y="4050633"/>
            <a:ext cx="3777917" cy="2021303"/>
          </a:xfrm>
          <a:prstGeom prst="rect">
            <a:avLst/>
          </a:prstGeom>
        </p:spPr>
        <p:txBody>
          <a:bodyPr anchor="b">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itle 1">
            <a:extLst>
              <a:ext uri="{FF2B5EF4-FFF2-40B4-BE49-F238E27FC236}">
                <a16:creationId xmlns:a16="http://schemas.microsoft.com/office/drawing/2014/main" id="{F8F3F5CC-AD6B-DD47-944B-A378427317AC}"/>
              </a:ext>
            </a:extLst>
          </p:cNvPr>
          <p:cNvSpPr>
            <a:spLocks noGrp="1"/>
          </p:cNvSpPr>
          <p:nvPr>
            <p:ph type="ctrTitle"/>
          </p:nvPr>
        </p:nvSpPr>
        <p:spPr>
          <a:xfrm>
            <a:off x="0" y="304600"/>
            <a:ext cx="12192000" cy="477837"/>
          </a:xfrm>
          <a:prstGeom prst="rect">
            <a:avLst/>
          </a:prstGeom>
        </p:spPr>
        <p:txBody>
          <a:bodyPr lIns="457200" rIns="27432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lide Number Placeholder 11">
            <a:extLst>
              <a:ext uri="{FF2B5EF4-FFF2-40B4-BE49-F238E27FC236}">
                <a16:creationId xmlns:a16="http://schemas.microsoft.com/office/drawing/2014/main" id="{FC7F7D6C-6B8A-4D41-8AE8-328131B3CA2D}"/>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6" name="Text Placeholder 14">
            <a:extLst>
              <a:ext uri="{FF2B5EF4-FFF2-40B4-BE49-F238E27FC236}">
                <a16:creationId xmlns:a16="http://schemas.microsoft.com/office/drawing/2014/main" id="{234909F2-6840-1146-9BEE-76E2D701EA73}"/>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27283247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Part Process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1EFE38-50E6-A141-AB10-4E29820381DE}"/>
              </a:ext>
            </a:extLst>
          </p:cNvPr>
          <p:cNvPicPr>
            <a:picLocks noChangeAspect="1"/>
          </p:cNvPicPr>
          <p:nvPr userDrawn="1"/>
        </p:nvPicPr>
        <p:blipFill>
          <a:blip r:embed="rId2"/>
          <a:stretch>
            <a:fillRect/>
          </a:stretch>
        </p:blipFill>
        <p:spPr>
          <a:xfrm>
            <a:off x="1606550" y="1189126"/>
            <a:ext cx="8978900" cy="5105400"/>
          </a:xfrm>
          <a:prstGeom prst="rect">
            <a:avLst/>
          </a:prstGeom>
        </p:spPr>
      </p:pic>
      <p:sp>
        <p:nvSpPr>
          <p:cNvPr id="11" name="Text Placeholder 14">
            <a:extLst>
              <a:ext uri="{FF2B5EF4-FFF2-40B4-BE49-F238E27FC236}">
                <a16:creationId xmlns:a16="http://schemas.microsoft.com/office/drawing/2014/main" id="{85050C62-121B-774B-83EF-BF028A4181C3}"/>
              </a:ext>
            </a:extLst>
          </p:cNvPr>
          <p:cNvSpPr>
            <a:spLocks noGrp="1"/>
          </p:cNvSpPr>
          <p:nvPr>
            <p:ph type="body" sz="quarter" idx="13"/>
          </p:nvPr>
        </p:nvSpPr>
        <p:spPr>
          <a:xfrm>
            <a:off x="1876924" y="1407696"/>
            <a:ext cx="3777917" cy="2021304"/>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 name="Text Placeholder 14">
            <a:extLst>
              <a:ext uri="{FF2B5EF4-FFF2-40B4-BE49-F238E27FC236}">
                <a16:creationId xmlns:a16="http://schemas.microsoft.com/office/drawing/2014/main" id="{A3E61F7D-6A37-7D4E-A68F-4F4F4799CE43}"/>
              </a:ext>
            </a:extLst>
          </p:cNvPr>
          <p:cNvSpPr>
            <a:spLocks noGrp="1"/>
          </p:cNvSpPr>
          <p:nvPr>
            <p:ph type="body" sz="quarter" idx="14"/>
          </p:nvPr>
        </p:nvSpPr>
        <p:spPr>
          <a:xfrm>
            <a:off x="6493043" y="1407696"/>
            <a:ext cx="3777917" cy="2021304"/>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ext Placeholder 14">
            <a:extLst>
              <a:ext uri="{FF2B5EF4-FFF2-40B4-BE49-F238E27FC236}">
                <a16:creationId xmlns:a16="http://schemas.microsoft.com/office/drawing/2014/main" id="{64B1467A-6752-E74B-962C-8D6F1BF3EC52}"/>
              </a:ext>
            </a:extLst>
          </p:cNvPr>
          <p:cNvSpPr>
            <a:spLocks noGrp="1"/>
          </p:cNvSpPr>
          <p:nvPr>
            <p:ph type="body" sz="quarter" idx="15"/>
          </p:nvPr>
        </p:nvSpPr>
        <p:spPr>
          <a:xfrm>
            <a:off x="1876924" y="4050633"/>
            <a:ext cx="3777917" cy="2021304"/>
          </a:xfrm>
          <a:prstGeom prst="rect">
            <a:avLst/>
          </a:prstGeom>
        </p:spPr>
        <p:txBody>
          <a:bodyPr anchor="b">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ext Placeholder 14">
            <a:extLst>
              <a:ext uri="{FF2B5EF4-FFF2-40B4-BE49-F238E27FC236}">
                <a16:creationId xmlns:a16="http://schemas.microsoft.com/office/drawing/2014/main" id="{1BC9917F-1C13-9647-B1C9-F67C74F115D1}"/>
              </a:ext>
            </a:extLst>
          </p:cNvPr>
          <p:cNvSpPr>
            <a:spLocks noGrp="1"/>
          </p:cNvSpPr>
          <p:nvPr>
            <p:ph type="body" sz="quarter" idx="16"/>
          </p:nvPr>
        </p:nvSpPr>
        <p:spPr>
          <a:xfrm>
            <a:off x="6493043" y="4050633"/>
            <a:ext cx="3777917" cy="2021303"/>
          </a:xfrm>
          <a:prstGeom prst="rect">
            <a:avLst/>
          </a:prstGeom>
        </p:spPr>
        <p:txBody>
          <a:bodyPr anchor="b">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itle 1">
            <a:extLst>
              <a:ext uri="{FF2B5EF4-FFF2-40B4-BE49-F238E27FC236}">
                <a16:creationId xmlns:a16="http://schemas.microsoft.com/office/drawing/2014/main" id="{6EA280C5-13BE-0840-B943-75E77DFC1649}"/>
              </a:ext>
            </a:extLst>
          </p:cNvPr>
          <p:cNvSpPr>
            <a:spLocks noGrp="1"/>
          </p:cNvSpPr>
          <p:nvPr>
            <p:ph type="ctrTitle"/>
          </p:nvPr>
        </p:nvSpPr>
        <p:spPr>
          <a:xfrm>
            <a:off x="0" y="304600"/>
            <a:ext cx="12192000" cy="477837"/>
          </a:xfrm>
          <a:prstGeom prst="rect">
            <a:avLst/>
          </a:prstGeom>
        </p:spPr>
        <p:txBody>
          <a:bodyPr lIns="457200" rIns="27432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lide Number Placeholder 11">
            <a:extLst>
              <a:ext uri="{FF2B5EF4-FFF2-40B4-BE49-F238E27FC236}">
                <a16:creationId xmlns:a16="http://schemas.microsoft.com/office/drawing/2014/main" id="{737D6D2B-0103-2447-9B26-AA47FF6B1A90}"/>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6" name="Text Placeholder 14">
            <a:extLst>
              <a:ext uri="{FF2B5EF4-FFF2-40B4-BE49-F238E27FC236}">
                <a16:creationId xmlns:a16="http://schemas.microsoft.com/office/drawing/2014/main" id="{483EAB52-BCFA-C146-AACB-661CC300E63A}"/>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19093880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 Part Process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1EFE38-50E6-A141-AB10-4E29820381DE}"/>
              </a:ext>
            </a:extLst>
          </p:cNvPr>
          <p:cNvPicPr>
            <a:picLocks noChangeAspect="1"/>
          </p:cNvPicPr>
          <p:nvPr userDrawn="1"/>
        </p:nvPicPr>
        <p:blipFill>
          <a:blip r:embed="rId2"/>
          <a:stretch>
            <a:fillRect/>
          </a:stretch>
        </p:blipFill>
        <p:spPr>
          <a:xfrm>
            <a:off x="1606550" y="1189126"/>
            <a:ext cx="8978900" cy="5105400"/>
          </a:xfrm>
          <a:prstGeom prst="rect">
            <a:avLst/>
          </a:prstGeom>
        </p:spPr>
      </p:pic>
      <p:sp>
        <p:nvSpPr>
          <p:cNvPr id="11" name="Text Placeholder 14">
            <a:extLst>
              <a:ext uri="{FF2B5EF4-FFF2-40B4-BE49-F238E27FC236}">
                <a16:creationId xmlns:a16="http://schemas.microsoft.com/office/drawing/2014/main" id="{85050C62-121B-774B-83EF-BF028A4181C3}"/>
              </a:ext>
            </a:extLst>
          </p:cNvPr>
          <p:cNvSpPr>
            <a:spLocks noGrp="1"/>
          </p:cNvSpPr>
          <p:nvPr>
            <p:ph type="body" sz="quarter" idx="13"/>
          </p:nvPr>
        </p:nvSpPr>
        <p:spPr>
          <a:xfrm>
            <a:off x="1876924" y="1407696"/>
            <a:ext cx="3777917" cy="2021304"/>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 name="Text Placeholder 14">
            <a:extLst>
              <a:ext uri="{FF2B5EF4-FFF2-40B4-BE49-F238E27FC236}">
                <a16:creationId xmlns:a16="http://schemas.microsoft.com/office/drawing/2014/main" id="{A3E61F7D-6A37-7D4E-A68F-4F4F4799CE43}"/>
              </a:ext>
            </a:extLst>
          </p:cNvPr>
          <p:cNvSpPr>
            <a:spLocks noGrp="1"/>
          </p:cNvSpPr>
          <p:nvPr>
            <p:ph type="body" sz="quarter" idx="14"/>
          </p:nvPr>
        </p:nvSpPr>
        <p:spPr>
          <a:xfrm>
            <a:off x="6493043" y="1407696"/>
            <a:ext cx="3777917" cy="2021304"/>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ext Placeholder 14">
            <a:extLst>
              <a:ext uri="{FF2B5EF4-FFF2-40B4-BE49-F238E27FC236}">
                <a16:creationId xmlns:a16="http://schemas.microsoft.com/office/drawing/2014/main" id="{64B1467A-6752-E74B-962C-8D6F1BF3EC52}"/>
              </a:ext>
            </a:extLst>
          </p:cNvPr>
          <p:cNvSpPr>
            <a:spLocks noGrp="1"/>
          </p:cNvSpPr>
          <p:nvPr>
            <p:ph type="body" sz="quarter" idx="15"/>
          </p:nvPr>
        </p:nvSpPr>
        <p:spPr>
          <a:xfrm>
            <a:off x="1876924" y="4050633"/>
            <a:ext cx="3777917" cy="2021304"/>
          </a:xfrm>
          <a:prstGeom prst="rect">
            <a:avLst/>
          </a:prstGeom>
        </p:spPr>
        <p:txBody>
          <a:bodyPr anchor="b">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ext Placeholder 14">
            <a:extLst>
              <a:ext uri="{FF2B5EF4-FFF2-40B4-BE49-F238E27FC236}">
                <a16:creationId xmlns:a16="http://schemas.microsoft.com/office/drawing/2014/main" id="{1BC9917F-1C13-9647-B1C9-F67C74F115D1}"/>
              </a:ext>
            </a:extLst>
          </p:cNvPr>
          <p:cNvSpPr>
            <a:spLocks noGrp="1"/>
          </p:cNvSpPr>
          <p:nvPr>
            <p:ph type="body" sz="quarter" idx="16"/>
          </p:nvPr>
        </p:nvSpPr>
        <p:spPr>
          <a:xfrm>
            <a:off x="6493043" y="4050633"/>
            <a:ext cx="3777917" cy="2021303"/>
          </a:xfrm>
          <a:prstGeom prst="rect">
            <a:avLst/>
          </a:prstGeom>
        </p:spPr>
        <p:txBody>
          <a:bodyPr anchor="b">
            <a:normAutofit/>
          </a:bodyPr>
          <a:lstStyle>
            <a:lvl1pPr marL="0" indent="0">
              <a:lnSpc>
                <a:spcPct val="100000"/>
              </a:lnSpc>
              <a:buFontTx/>
              <a:buNone/>
              <a:defRPr sz="1400">
                <a:solidFill>
                  <a:schemeClr val="bg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itle 1">
            <a:extLst>
              <a:ext uri="{FF2B5EF4-FFF2-40B4-BE49-F238E27FC236}">
                <a16:creationId xmlns:a16="http://schemas.microsoft.com/office/drawing/2014/main" id="{09AC57CE-7DE6-9646-B0FA-88F81D767741}"/>
              </a:ext>
            </a:extLst>
          </p:cNvPr>
          <p:cNvSpPr>
            <a:spLocks noGrp="1"/>
          </p:cNvSpPr>
          <p:nvPr>
            <p:ph type="ctrTitle"/>
          </p:nvPr>
        </p:nvSpPr>
        <p:spPr>
          <a:xfrm>
            <a:off x="0" y="304600"/>
            <a:ext cx="12192000" cy="477837"/>
          </a:xfrm>
          <a:prstGeom prst="rect">
            <a:avLst/>
          </a:prstGeom>
        </p:spPr>
        <p:txBody>
          <a:bodyPr lIns="457200" rIns="27432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lide Number Placeholder 11">
            <a:extLst>
              <a:ext uri="{FF2B5EF4-FFF2-40B4-BE49-F238E27FC236}">
                <a16:creationId xmlns:a16="http://schemas.microsoft.com/office/drawing/2014/main" id="{C1CD3C40-7E74-7946-B620-8B3402B8F1E4}"/>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6" name="Text Placeholder 14">
            <a:extLst>
              <a:ext uri="{FF2B5EF4-FFF2-40B4-BE49-F238E27FC236}">
                <a16:creationId xmlns:a16="http://schemas.microsoft.com/office/drawing/2014/main" id="{8B293CC5-AF87-4E43-B3C5-BE3855EB4EA4}"/>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13389201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 Part Process (4)">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1EFE38-50E6-A141-AB10-4E29820381DE}"/>
              </a:ext>
            </a:extLst>
          </p:cNvPr>
          <p:cNvPicPr>
            <a:picLocks noChangeAspect="1"/>
          </p:cNvPicPr>
          <p:nvPr userDrawn="1"/>
        </p:nvPicPr>
        <p:blipFill>
          <a:blip r:embed="rId2"/>
          <a:stretch>
            <a:fillRect/>
          </a:stretch>
        </p:blipFill>
        <p:spPr>
          <a:xfrm>
            <a:off x="1606550" y="1189126"/>
            <a:ext cx="8978900" cy="5105400"/>
          </a:xfrm>
          <a:prstGeom prst="rect">
            <a:avLst/>
          </a:prstGeom>
        </p:spPr>
      </p:pic>
      <p:sp>
        <p:nvSpPr>
          <p:cNvPr id="11" name="Text Placeholder 14">
            <a:extLst>
              <a:ext uri="{FF2B5EF4-FFF2-40B4-BE49-F238E27FC236}">
                <a16:creationId xmlns:a16="http://schemas.microsoft.com/office/drawing/2014/main" id="{85050C62-121B-774B-83EF-BF028A4181C3}"/>
              </a:ext>
            </a:extLst>
          </p:cNvPr>
          <p:cNvSpPr>
            <a:spLocks noGrp="1"/>
          </p:cNvSpPr>
          <p:nvPr>
            <p:ph type="body" sz="quarter" idx="13"/>
          </p:nvPr>
        </p:nvSpPr>
        <p:spPr>
          <a:xfrm>
            <a:off x="1876924" y="1407696"/>
            <a:ext cx="3777917" cy="2021304"/>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 name="Text Placeholder 14">
            <a:extLst>
              <a:ext uri="{FF2B5EF4-FFF2-40B4-BE49-F238E27FC236}">
                <a16:creationId xmlns:a16="http://schemas.microsoft.com/office/drawing/2014/main" id="{A3E61F7D-6A37-7D4E-A68F-4F4F4799CE43}"/>
              </a:ext>
            </a:extLst>
          </p:cNvPr>
          <p:cNvSpPr>
            <a:spLocks noGrp="1"/>
          </p:cNvSpPr>
          <p:nvPr>
            <p:ph type="body" sz="quarter" idx="14"/>
          </p:nvPr>
        </p:nvSpPr>
        <p:spPr>
          <a:xfrm>
            <a:off x="6493043" y="1407696"/>
            <a:ext cx="3777917" cy="2021304"/>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ext Placeholder 14">
            <a:extLst>
              <a:ext uri="{FF2B5EF4-FFF2-40B4-BE49-F238E27FC236}">
                <a16:creationId xmlns:a16="http://schemas.microsoft.com/office/drawing/2014/main" id="{64B1467A-6752-E74B-962C-8D6F1BF3EC52}"/>
              </a:ext>
            </a:extLst>
          </p:cNvPr>
          <p:cNvSpPr>
            <a:spLocks noGrp="1"/>
          </p:cNvSpPr>
          <p:nvPr>
            <p:ph type="body" sz="quarter" idx="15"/>
          </p:nvPr>
        </p:nvSpPr>
        <p:spPr>
          <a:xfrm>
            <a:off x="1876924" y="4050633"/>
            <a:ext cx="3777917" cy="2021304"/>
          </a:xfrm>
          <a:prstGeom prst="rect">
            <a:avLst/>
          </a:prstGeom>
        </p:spPr>
        <p:txBody>
          <a:bodyPr anchor="b">
            <a:normAutofit/>
          </a:bodyPr>
          <a:lstStyle>
            <a:lvl1pPr marL="0" indent="0">
              <a:lnSpc>
                <a:spcPct val="100000"/>
              </a:lnSpc>
              <a:buFontTx/>
              <a:buNone/>
              <a:defRPr sz="1400">
                <a:solidFill>
                  <a:schemeClr val="bg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ext Placeholder 14">
            <a:extLst>
              <a:ext uri="{FF2B5EF4-FFF2-40B4-BE49-F238E27FC236}">
                <a16:creationId xmlns:a16="http://schemas.microsoft.com/office/drawing/2014/main" id="{1BC9917F-1C13-9647-B1C9-F67C74F115D1}"/>
              </a:ext>
            </a:extLst>
          </p:cNvPr>
          <p:cNvSpPr>
            <a:spLocks noGrp="1"/>
          </p:cNvSpPr>
          <p:nvPr>
            <p:ph type="body" sz="quarter" idx="16"/>
          </p:nvPr>
        </p:nvSpPr>
        <p:spPr>
          <a:xfrm>
            <a:off x="6493043" y="4050633"/>
            <a:ext cx="3777917" cy="2021303"/>
          </a:xfrm>
          <a:prstGeom prst="rect">
            <a:avLst/>
          </a:prstGeom>
        </p:spPr>
        <p:txBody>
          <a:bodyPr anchor="b">
            <a:normAutofit/>
          </a:bodyPr>
          <a:lstStyle>
            <a:lvl1pPr marL="0" indent="0">
              <a:lnSpc>
                <a:spcPct val="100000"/>
              </a:lnSpc>
              <a:buFontTx/>
              <a:buNone/>
              <a:defRPr sz="1400">
                <a:solidFill>
                  <a:schemeClr val="bg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itle 1">
            <a:extLst>
              <a:ext uri="{FF2B5EF4-FFF2-40B4-BE49-F238E27FC236}">
                <a16:creationId xmlns:a16="http://schemas.microsoft.com/office/drawing/2014/main" id="{E2582D00-9D00-C147-B1A4-0775DF5E1972}"/>
              </a:ext>
            </a:extLst>
          </p:cNvPr>
          <p:cNvSpPr>
            <a:spLocks noGrp="1"/>
          </p:cNvSpPr>
          <p:nvPr>
            <p:ph type="ctrTitle"/>
          </p:nvPr>
        </p:nvSpPr>
        <p:spPr>
          <a:xfrm>
            <a:off x="0" y="304600"/>
            <a:ext cx="12192000" cy="477837"/>
          </a:xfrm>
          <a:prstGeom prst="rect">
            <a:avLst/>
          </a:prstGeom>
        </p:spPr>
        <p:txBody>
          <a:bodyPr lIns="457200" rIns="27432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lide Number Placeholder 11">
            <a:extLst>
              <a:ext uri="{FF2B5EF4-FFF2-40B4-BE49-F238E27FC236}">
                <a16:creationId xmlns:a16="http://schemas.microsoft.com/office/drawing/2014/main" id="{F972E69B-2474-0841-98C2-886E321EB998}"/>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6" name="Text Placeholder 14">
            <a:extLst>
              <a:ext uri="{FF2B5EF4-FFF2-40B4-BE49-F238E27FC236}">
                <a16:creationId xmlns:a16="http://schemas.microsoft.com/office/drawing/2014/main" id="{FBBECC04-BF9B-6E45-87D3-0AA3E508E0C9}"/>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309303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nly with Sidebar">
    <p:spTree>
      <p:nvGrpSpPr>
        <p:cNvPr id="1" name=""/>
        <p:cNvGrpSpPr/>
        <p:nvPr/>
      </p:nvGrpSpPr>
      <p:grpSpPr>
        <a:xfrm>
          <a:off x="0" y="0"/>
          <a:ext cx="0" cy="0"/>
          <a:chOff x="0" y="0"/>
          <a:chExt cx="0" cy="0"/>
        </a:xfrm>
      </p:grpSpPr>
      <p:sp>
        <p:nvSpPr>
          <p:cNvPr id="9" name="Slide Number Placeholder 11">
            <a:extLst>
              <a:ext uri="{FF2B5EF4-FFF2-40B4-BE49-F238E27FC236}">
                <a16:creationId xmlns:a16="http://schemas.microsoft.com/office/drawing/2014/main" id="{1F941F48-3DFE-3745-8C22-5B354D52064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0" name="Text Placeholder 14">
            <a:extLst>
              <a:ext uri="{FF2B5EF4-FFF2-40B4-BE49-F238E27FC236}">
                <a16:creationId xmlns:a16="http://schemas.microsoft.com/office/drawing/2014/main" id="{81635B66-DC1E-B946-938D-E45306A00179}"/>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Content Placeholder 2">
            <a:extLst>
              <a:ext uri="{FF2B5EF4-FFF2-40B4-BE49-F238E27FC236}">
                <a16:creationId xmlns:a16="http://schemas.microsoft.com/office/drawing/2014/main" id="{5D6F8EA4-4342-6A41-B8A0-3704AD6134E9}"/>
              </a:ext>
            </a:extLst>
          </p:cNvPr>
          <p:cNvSpPr>
            <a:spLocks noGrp="1"/>
          </p:cNvSpPr>
          <p:nvPr>
            <p:ph idx="1"/>
          </p:nvPr>
        </p:nvSpPr>
        <p:spPr>
          <a:xfrm>
            <a:off x="0" y="1519798"/>
            <a:ext cx="9206630" cy="4887146"/>
          </a:xfrm>
          <a:prstGeom prst="rect">
            <a:avLst/>
          </a:prstGeom>
        </p:spPr>
        <p:txBody>
          <a:bodyPr lIns="457200" rIns="457200"/>
          <a:lstStyle>
            <a:lvl1pPr indent="-182880">
              <a:lnSpc>
                <a:spcPct val="100000"/>
              </a:lnSpc>
              <a:spcAft>
                <a:spcPts val="1200"/>
              </a:spcAft>
              <a:defRPr sz="1800">
                <a:latin typeface="Arial" panose="020B0604020202020204" pitchFamily="34" charset="0"/>
                <a:cs typeface="Arial" panose="020B0604020202020204" pitchFamily="34" charset="0"/>
              </a:defRPr>
            </a:lvl1pPr>
            <a:lvl2pPr indent="-182880">
              <a:lnSpc>
                <a:spcPct val="100000"/>
              </a:lnSpc>
              <a:spcAft>
                <a:spcPts val="1200"/>
              </a:spcAft>
              <a:defRPr sz="1800">
                <a:latin typeface="Arial" panose="020B0604020202020204" pitchFamily="34" charset="0"/>
                <a:cs typeface="Arial" panose="020B0604020202020204" pitchFamily="34" charset="0"/>
              </a:defRPr>
            </a:lvl2pPr>
            <a:lvl3pPr indent="-182880">
              <a:lnSpc>
                <a:spcPct val="100000"/>
              </a:lnSpc>
              <a:spcAft>
                <a:spcPts val="1200"/>
              </a:spcAft>
              <a:defRPr sz="1800">
                <a:latin typeface="Arial" panose="020B0604020202020204" pitchFamily="34" charset="0"/>
                <a:cs typeface="Arial" panose="020B0604020202020204" pitchFamily="34" charset="0"/>
              </a:defRPr>
            </a:lvl3pPr>
            <a:lvl4pPr indent="-182880">
              <a:lnSpc>
                <a:spcPct val="100000"/>
              </a:lnSpc>
              <a:spcAft>
                <a:spcPts val="1200"/>
              </a:spcAft>
              <a:defRPr sz="1800">
                <a:latin typeface="Arial" panose="020B0604020202020204" pitchFamily="34" charset="0"/>
                <a:cs typeface="Arial" panose="020B0604020202020204" pitchFamily="34" charset="0"/>
              </a:defRPr>
            </a:lvl4pPr>
            <a:lvl5pPr indent="-182880">
              <a:lnSpc>
                <a:spcPct val="100000"/>
              </a:lnSpc>
              <a:spcAft>
                <a:spcPts val="1200"/>
              </a:spcAft>
              <a:defRPr sz="18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a16="http://schemas.microsoft.com/office/drawing/2014/main" id="{5017A52B-56DB-0745-A016-A563BF76FF05}"/>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3" name="Subtitle 2">
            <a:extLst>
              <a:ext uri="{FF2B5EF4-FFF2-40B4-BE49-F238E27FC236}">
                <a16:creationId xmlns:a16="http://schemas.microsoft.com/office/drawing/2014/main" id="{F173C457-BE60-B74E-896C-89EDA12C81D3}"/>
              </a:ext>
            </a:extLst>
          </p:cNvPr>
          <p:cNvSpPr>
            <a:spLocks noGrp="1"/>
          </p:cNvSpPr>
          <p:nvPr>
            <p:ph type="subTitle" idx="19"/>
          </p:nvPr>
        </p:nvSpPr>
        <p:spPr>
          <a:xfrm>
            <a:off x="0" y="884164"/>
            <a:ext cx="12192000" cy="477838"/>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3" name="Picture 2">
            <a:extLst>
              <a:ext uri="{FF2B5EF4-FFF2-40B4-BE49-F238E27FC236}">
                <a16:creationId xmlns:a16="http://schemas.microsoft.com/office/drawing/2014/main" id="{761DEB9D-FF03-214F-93C0-05FB8348AB0A}"/>
              </a:ext>
            </a:extLst>
          </p:cNvPr>
          <p:cNvPicPr>
            <a:picLocks noChangeAspect="1"/>
          </p:cNvPicPr>
          <p:nvPr userDrawn="1"/>
        </p:nvPicPr>
        <p:blipFill>
          <a:blip r:embed="rId2"/>
          <a:stretch>
            <a:fillRect/>
          </a:stretch>
        </p:blipFill>
        <p:spPr>
          <a:xfrm>
            <a:off x="9468225" y="1519798"/>
            <a:ext cx="2363556" cy="4887145"/>
          </a:xfrm>
          <a:prstGeom prst="rect">
            <a:avLst/>
          </a:prstGeom>
        </p:spPr>
      </p:pic>
      <p:sp>
        <p:nvSpPr>
          <p:cNvPr id="14" name="Content Placeholder 2">
            <a:extLst>
              <a:ext uri="{FF2B5EF4-FFF2-40B4-BE49-F238E27FC236}">
                <a16:creationId xmlns:a16="http://schemas.microsoft.com/office/drawing/2014/main" id="{5BBB66AD-D4C8-1345-9224-373CCB48972B}"/>
              </a:ext>
            </a:extLst>
          </p:cNvPr>
          <p:cNvSpPr>
            <a:spLocks noGrp="1"/>
          </p:cNvSpPr>
          <p:nvPr>
            <p:ph idx="20"/>
          </p:nvPr>
        </p:nvSpPr>
        <p:spPr>
          <a:xfrm>
            <a:off x="9468226" y="1519798"/>
            <a:ext cx="2363556" cy="4887145"/>
          </a:xfrm>
          <a:prstGeom prst="rect">
            <a:avLst/>
          </a:prstGeom>
        </p:spPr>
        <p:txBody>
          <a:bodyPr lIns="182880" tIns="182880" rIns="182880" bIns="182880"/>
          <a:lstStyle>
            <a:lvl1pPr marL="45720" indent="0">
              <a:lnSpc>
                <a:spcPct val="100000"/>
              </a:lnSpc>
              <a:spcAft>
                <a:spcPts val="1200"/>
              </a:spcAft>
              <a:buNone/>
              <a:defRPr sz="1400">
                <a:latin typeface="Arial" panose="020B0604020202020204" pitchFamily="34" charset="0"/>
                <a:cs typeface="Arial" panose="020B0604020202020204" pitchFamily="34" charset="0"/>
              </a:defRPr>
            </a:lvl1pPr>
            <a:lvl2pPr indent="-182880">
              <a:lnSpc>
                <a:spcPct val="100000"/>
              </a:lnSpc>
              <a:spcAft>
                <a:spcPts val="1200"/>
              </a:spcAft>
              <a:defRPr sz="1800">
                <a:latin typeface="Arial" panose="020B0604020202020204" pitchFamily="34" charset="0"/>
                <a:cs typeface="Arial" panose="020B0604020202020204" pitchFamily="34" charset="0"/>
              </a:defRPr>
            </a:lvl2pPr>
            <a:lvl3pPr indent="-182880">
              <a:lnSpc>
                <a:spcPct val="100000"/>
              </a:lnSpc>
              <a:spcAft>
                <a:spcPts val="1200"/>
              </a:spcAft>
              <a:defRPr sz="1800">
                <a:latin typeface="Arial" panose="020B0604020202020204" pitchFamily="34" charset="0"/>
                <a:cs typeface="Arial" panose="020B0604020202020204" pitchFamily="34" charset="0"/>
              </a:defRPr>
            </a:lvl3pPr>
            <a:lvl4pPr indent="-182880">
              <a:lnSpc>
                <a:spcPct val="100000"/>
              </a:lnSpc>
              <a:spcAft>
                <a:spcPts val="1200"/>
              </a:spcAft>
              <a:defRPr sz="1800">
                <a:latin typeface="Arial" panose="020B0604020202020204" pitchFamily="34" charset="0"/>
                <a:cs typeface="Arial" panose="020B0604020202020204" pitchFamily="34" charset="0"/>
              </a:defRPr>
            </a:lvl4pPr>
            <a:lvl5pPr indent="-182880">
              <a:lnSpc>
                <a:spcPct val="100000"/>
              </a:lnSpc>
              <a:spcAft>
                <a:spcPts val="1200"/>
              </a:spcAft>
              <a:defRPr sz="1800">
                <a:latin typeface="Arial" panose="020B0604020202020204" pitchFamily="34" charset="0"/>
                <a:cs typeface="Arial" panose="020B0604020202020204" pitchFamily="34" charset="0"/>
              </a:defRPr>
            </a:lvl5pPr>
          </a:lstStyle>
          <a:p>
            <a:pPr lvl="0"/>
            <a:r>
              <a:rPr lang="en-US" dirty="0"/>
              <a:t>Edit Master text style</a:t>
            </a:r>
          </a:p>
        </p:txBody>
      </p:sp>
    </p:spTree>
    <p:extLst>
      <p:ext uri="{BB962C8B-B14F-4D97-AF65-F5344CB8AC3E}">
        <p14:creationId xmlns:p14="http://schemas.microsoft.com/office/powerpoint/2010/main" val="3717984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9" name="Slide Number Placeholder 11">
            <a:extLst>
              <a:ext uri="{FF2B5EF4-FFF2-40B4-BE49-F238E27FC236}">
                <a16:creationId xmlns:a16="http://schemas.microsoft.com/office/drawing/2014/main" id="{1F941F48-3DFE-3745-8C22-5B354D52064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0" name="Text Placeholder 14">
            <a:extLst>
              <a:ext uri="{FF2B5EF4-FFF2-40B4-BE49-F238E27FC236}">
                <a16:creationId xmlns:a16="http://schemas.microsoft.com/office/drawing/2014/main" id="{81635B66-DC1E-B946-938D-E45306A00179}"/>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Content Placeholder 2">
            <a:extLst>
              <a:ext uri="{FF2B5EF4-FFF2-40B4-BE49-F238E27FC236}">
                <a16:creationId xmlns:a16="http://schemas.microsoft.com/office/drawing/2014/main" id="{5D6F8EA4-4342-6A41-B8A0-3704AD6134E9}"/>
              </a:ext>
            </a:extLst>
          </p:cNvPr>
          <p:cNvSpPr>
            <a:spLocks noGrp="1"/>
          </p:cNvSpPr>
          <p:nvPr>
            <p:ph idx="1"/>
          </p:nvPr>
        </p:nvSpPr>
        <p:spPr>
          <a:xfrm>
            <a:off x="-1" y="1569768"/>
            <a:ext cx="3168204" cy="4837176"/>
          </a:xfrm>
          <a:prstGeom prst="rect">
            <a:avLst/>
          </a:prstGeom>
        </p:spPr>
        <p:txBody>
          <a:bodyPr lIns="457200" rIns="457200"/>
          <a:lstStyle>
            <a:lvl1pPr marL="45720" indent="0">
              <a:lnSpc>
                <a:spcPct val="100000"/>
              </a:lnSpc>
              <a:spcAft>
                <a:spcPts val="1200"/>
              </a:spcAft>
              <a:buFontTx/>
              <a:buNone/>
              <a:defRPr sz="1800">
                <a:latin typeface="Arial" panose="020B0604020202020204" pitchFamily="34" charset="0"/>
                <a:cs typeface="Arial" panose="020B0604020202020204" pitchFamily="34" charset="0"/>
              </a:defRPr>
            </a:lvl1pPr>
            <a:lvl2pPr marL="502920" indent="0">
              <a:lnSpc>
                <a:spcPct val="100000"/>
              </a:lnSpc>
              <a:spcAft>
                <a:spcPts val="1200"/>
              </a:spcAft>
              <a:buFontTx/>
              <a:buNone/>
              <a:defRPr sz="1800">
                <a:latin typeface="Arial" panose="020B0604020202020204" pitchFamily="34" charset="0"/>
                <a:cs typeface="Arial" panose="020B0604020202020204" pitchFamily="34" charset="0"/>
              </a:defRPr>
            </a:lvl2pPr>
            <a:lvl3pPr marL="960120" indent="0">
              <a:lnSpc>
                <a:spcPct val="100000"/>
              </a:lnSpc>
              <a:spcAft>
                <a:spcPts val="1200"/>
              </a:spcAft>
              <a:buFontTx/>
              <a:buNone/>
              <a:defRPr sz="1800">
                <a:latin typeface="Arial" panose="020B0604020202020204" pitchFamily="34" charset="0"/>
                <a:cs typeface="Arial" panose="020B0604020202020204" pitchFamily="34" charset="0"/>
              </a:defRPr>
            </a:lvl3pPr>
            <a:lvl4pPr marL="1417320" indent="0">
              <a:lnSpc>
                <a:spcPct val="100000"/>
              </a:lnSpc>
              <a:spcAft>
                <a:spcPts val="1200"/>
              </a:spcAft>
              <a:buFontTx/>
              <a:buNone/>
              <a:defRPr sz="1800">
                <a:latin typeface="Arial" panose="020B0604020202020204" pitchFamily="34" charset="0"/>
                <a:cs typeface="Arial" panose="020B0604020202020204" pitchFamily="34" charset="0"/>
              </a:defRPr>
            </a:lvl4pPr>
            <a:lvl5pPr marL="1874520" indent="0">
              <a:lnSpc>
                <a:spcPct val="100000"/>
              </a:lnSpc>
              <a:spcAft>
                <a:spcPts val="1200"/>
              </a:spcAft>
              <a:buFontTx/>
              <a:buNone/>
              <a:defRPr sz="1800">
                <a:latin typeface="Arial" panose="020B0604020202020204" pitchFamily="34" charset="0"/>
                <a:cs typeface="Arial" panose="020B0604020202020204" pitchFamily="34" charset="0"/>
              </a:defRPr>
            </a:lvl5pPr>
          </a:lstStyle>
          <a:p>
            <a:pPr lvl="0"/>
            <a:r>
              <a:rPr lang="en-US" dirty="0"/>
              <a:t>Edit Master text styles</a:t>
            </a:r>
          </a:p>
        </p:txBody>
      </p:sp>
      <p:sp>
        <p:nvSpPr>
          <p:cNvPr id="12" name="Title 1">
            <a:extLst>
              <a:ext uri="{FF2B5EF4-FFF2-40B4-BE49-F238E27FC236}">
                <a16:creationId xmlns:a16="http://schemas.microsoft.com/office/drawing/2014/main" id="{5017A52B-56DB-0745-A016-A563BF76FF05}"/>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14D95420-8DC6-7149-B35A-6C04E53602E4}"/>
              </a:ext>
            </a:extLst>
          </p:cNvPr>
          <p:cNvSpPr>
            <a:spLocks noGrp="1"/>
          </p:cNvSpPr>
          <p:nvPr>
            <p:ph type="subTitle" idx="19"/>
          </p:nvPr>
        </p:nvSpPr>
        <p:spPr>
          <a:xfrm>
            <a:off x="0" y="884164"/>
            <a:ext cx="12192000" cy="634088"/>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Picture Placeholder 2">
            <a:extLst>
              <a:ext uri="{FF2B5EF4-FFF2-40B4-BE49-F238E27FC236}">
                <a16:creationId xmlns:a16="http://schemas.microsoft.com/office/drawing/2014/main" id="{A31B37F9-EFB9-2048-918C-58043E0A6F97}"/>
              </a:ext>
            </a:extLst>
          </p:cNvPr>
          <p:cNvSpPr>
            <a:spLocks noGrp="1"/>
          </p:cNvSpPr>
          <p:nvPr>
            <p:ph type="pic" sz="quarter" idx="20"/>
          </p:nvPr>
        </p:nvSpPr>
        <p:spPr>
          <a:xfrm>
            <a:off x="3296567" y="1518252"/>
            <a:ext cx="8595360" cy="4837176"/>
          </a:xfrm>
          <a:prstGeom prst="rect">
            <a:avLst/>
          </a:prstGeom>
          <a:solidFill>
            <a:srgbClr val="9AA5B1"/>
          </a:solidFill>
        </p:spPr>
        <p:txBody>
          <a:bodyPr/>
          <a:lstStyle>
            <a:lvl1pPr marL="0" indent="0">
              <a:buNone/>
              <a:defRPr/>
            </a:lvl1pPr>
          </a:lstStyle>
          <a:p>
            <a:endParaRPr lang="en-US" dirty="0"/>
          </a:p>
        </p:txBody>
      </p:sp>
      <p:cxnSp>
        <p:nvCxnSpPr>
          <p:cNvPr id="14" name="Straight Connector 13">
            <a:extLst>
              <a:ext uri="{FF2B5EF4-FFF2-40B4-BE49-F238E27FC236}">
                <a16:creationId xmlns:a16="http://schemas.microsoft.com/office/drawing/2014/main" id="{2FAD1D8D-2C46-5B44-9217-4C32E0292295}"/>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00DC483-42AC-FF40-B771-94CCB22D5CA6}"/>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7069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3.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11.xml"/><Relationship Id="rId1" Type="http://schemas.openxmlformats.org/officeDocument/2006/relationships/slideLayout" Target="../slideLayouts/slideLayout14.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5.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theme" Target="../theme/theme13.xml"/><Relationship Id="rId1" Type="http://schemas.openxmlformats.org/officeDocument/2006/relationships/slideLayout" Target="../slideLayouts/slideLayout16.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7.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20.xml.rels><?xml version="1.0" encoding="UTF-8" standalone="yes"?>
<Relationships xmlns="http://schemas.openxmlformats.org/package/2006/relationships"><Relationship Id="rId3" Type="http://schemas.openxmlformats.org/officeDocument/2006/relationships/theme" Target="../theme/theme20.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22.xml.rels><?xml version="1.0" encoding="UTF-8" standalone="yes"?>
<Relationships xmlns="http://schemas.openxmlformats.org/package/2006/relationships"><Relationship Id="rId3" Type="http://schemas.openxmlformats.org/officeDocument/2006/relationships/theme" Target="../theme/theme22.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_rels/slideMaster24.xml.rels><?xml version="1.0" encoding="UTF-8" standalone="yes"?>
<Relationships xmlns="http://schemas.openxmlformats.org/package/2006/relationships"><Relationship Id="rId3" Type="http://schemas.openxmlformats.org/officeDocument/2006/relationships/theme" Target="../theme/theme24.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38.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theme" Target="../theme/theme26.xml"/><Relationship Id="rId1" Type="http://schemas.openxmlformats.org/officeDocument/2006/relationships/slideLayout" Target="../slideLayouts/slideLayout39.xml"/></Relationships>
</file>

<file path=ppt/slideMasters/_rels/slideMaster27.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27.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_rels/slideMaster28.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5" Type="http://schemas.openxmlformats.org/officeDocument/2006/relationships/theme" Target="../theme/theme28.xml"/><Relationship Id="rId4" Type="http://schemas.openxmlformats.org/officeDocument/2006/relationships/slideLayout" Target="../slideLayouts/slideLayout48.xml"/></Relationships>
</file>

<file path=ppt/slideMasters/_rels/slideMaster29.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4"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30.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0.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5" Type="http://schemas.openxmlformats.org/officeDocument/2006/relationships/theme" Target="../theme/theme31.xml"/><Relationship Id="rId4" Type="http://schemas.openxmlformats.org/officeDocument/2006/relationships/slideLayout" Target="../slideLayouts/slideLayout60.xml"/></Relationships>
</file>

<file path=ppt/slideMasters/_rels/slideMaster32.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4"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5" Type="http://schemas.openxmlformats.org/officeDocument/2006/relationships/theme" Target="../theme/theme33.xml"/><Relationship Id="rId4" Type="http://schemas.openxmlformats.org/officeDocument/2006/relationships/slideLayout" Target="../slideLayouts/slideLayout67.xml"/></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 Id="rId5" Type="http://schemas.openxmlformats.org/officeDocument/2006/relationships/theme" Target="../theme/theme35.xml"/><Relationship Id="rId4"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9.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7.xml"/><Relationship Id="rId1" Type="http://schemas.openxmlformats.org/officeDocument/2006/relationships/slideLayout" Target="../slideLayouts/slideLayout10.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8.xml"/><Relationship Id="rId1" Type="http://schemas.openxmlformats.org/officeDocument/2006/relationships/slideLayout" Target="../slideLayouts/slideLayout11.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9.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BA43C3A-EF50-B543-A77D-019A8D5D0210}"/>
              </a:ext>
            </a:extLst>
          </p:cNvPr>
          <p:cNvPicPr>
            <a:picLocks noChangeAspect="1"/>
          </p:cNvPicPr>
          <p:nvPr userDrawn="1"/>
        </p:nvPicPr>
        <p:blipFill>
          <a:blip r:embed="rId6"/>
          <a:stretch>
            <a:fillRect/>
          </a:stretch>
        </p:blipFill>
        <p:spPr>
          <a:xfrm>
            <a:off x="368300" y="361950"/>
            <a:ext cx="11455400" cy="6134100"/>
          </a:xfrm>
          <a:prstGeom prst="rect">
            <a:avLst/>
          </a:prstGeom>
          <a:ln>
            <a:noFill/>
          </a:ln>
          <a:effectLst>
            <a:outerShdw blurRad="190500" algn="tl" rotWithShape="0">
              <a:srgbClr val="000000">
                <a:alpha val="30000"/>
              </a:srgbClr>
            </a:outerShdw>
          </a:effectLst>
        </p:spPr>
      </p:pic>
      <p:sp>
        <p:nvSpPr>
          <p:cNvPr id="9" name="TextBox 8">
            <a:extLst>
              <a:ext uri="{FF2B5EF4-FFF2-40B4-BE49-F238E27FC236}">
                <a16:creationId xmlns:a16="http://schemas.microsoft.com/office/drawing/2014/main" id="{19F48817-01F0-C044-8C03-13698D64CB69}"/>
              </a:ext>
            </a:extLst>
          </p:cNvPr>
          <p:cNvSpPr txBox="1"/>
          <p:nvPr userDrawn="1"/>
        </p:nvSpPr>
        <p:spPr>
          <a:xfrm>
            <a:off x="5250873" y="6573280"/>
            <a:ext cx="6572827" cy="215444"/>
          </a:xfrm>
          <a:prstGeom prst="rect">
            <a:avLst/>
          </a:prstGeom>
          <a:noFill/>
        </p:spPr>
        <p:txBody>
          <a:bodyPr wrap="square" rtlCol="0">
            <a:spAutoFit/>
          </a:bodyPr>
          <a:lstStyle/>
          <a:p>
            <a:pPr lvl="7" algn="r" rtl="0"/>
            <a:r>
              <a:rPr lang="en-US" sz="800" b="0" i="0" u="none" strike="noStrike" kern="1200" dirty="0">
                <a:solidFill>
                  <a:schemeClr val="tx1"/>
                </a:solidFill>
                <a:effectLst/>
                <a:latin typeface="Arial" panose="020B0604020202020204" pitchFamily="34" charset="0"/>
                <a:ea typeface="+mn-ea"/>
                <a:cs typeface="Arial" panose="020B0604020202020204" pitchFamily="34" charset="0"/>
              </a:rPr>
              <a:t>© 2019 Trilogy </a:t>
            </a:r>
            <a:r>
              <a:rPr lang="en-US" sz="800" b="0" i="0" u="none" strike="noStrike" kern="1200">
                <a:solidFill>
                  <a:schemeClr val="tx1"/>
                </a:solidFill>
                <a:effectLst/>
                <a:latin typeface="Arial" panose="020B0604020202020204" pitchFamily="34" charset="0"/>
                <a:ea typeface="+mn-ea"/>
                <a:cs typeface="Arial" panose="020B0604020202020204" pitchFamily="34" charset="0"/>
              </a:rPr>
              <a:t>Education Services.</a:t>
            </a:r>
            <a:endParaRPr lang="en-US" sz="800" b="0" dirty="0">
              <a:effectLst/>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9B9F5678-CF7F-0645-9A08-D08809A80F6A}"/>
              </a:ext>
            </a:extLst>
          </p:cNvPr>
          <p:cNvPicPr>
            <a:picLocks noChangeAspect="1"/>
          </p:cNvPicPr>
          <p:nvPr userDrawn="1"/>
        </p:nvPicPr>
        <p:blipFill>
          <a:blip r:embed="rId7"/>
          <a:stretch>
            <a:fillRect/>
          </a:stretch>
        </p:blipFill>
        <p:spPr>
          <a:xfrm>
            <a:off x="10377056" y="5281610"/>
            <a:ext cx="1169554" cy="1022209"/>
          </a:xfrm>
          <a:prstGeom prst="rect">
            <a:avLst/>
          </a:prstGeom>
        </p:spPr>
      </p:pic>
    </p:spTree>
    <p:extLst>
      <p:ext uri="{BB962C8B-B14F-4D97-AF65-F5344CB8AC3E}">
        <p14:creationId xmlns:p14="http://schemas.microsoft.com/office/powerpoint/2010/main" val="4158681584"/>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983CF96-3644-0341-AE8D-6CF2D7E07047}"/>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25AC6C6-B460-F943-BECD-CFD4E75CACCB}"/>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172068"/>
      </p:ext>
    </p:extLst>
  </p:cSld>
  <p:clrMap bg1="lt1" tx1="dk1" bg2="lt2" tx2="dk2" accent1="accent1" accent2="accent2" accent3="accent3" accent4="accent4" accent5="accent5" accent6="accent6" hlink="hlink" folHlink="folHlink"/>
  <p:sldLayoutIdLst>
    <p:sldLayoutId id="214748381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D6C621-A545-E440-BA88-6B6E0222EF54}"/>
              </a:ext>
            </a:extLst>
          </p:cNvPr>
          <p:cNvPicPr>
            <a:picLocks noChangeAspect="1"/>
          </p:cNvPicPr>
          <p:nvPr userDrawn="1"/>
        </p:nvPicPr>
        <p:blipFill>
          <a:blip r:embed="rId3"/>
          <a:stretch>
            <a:fillRect/>
          </a:stretch>
        </p:blipFill>
        <p:spPr>
          <a:xfrm>
            <a:off x="12661" y="7121"/>
            <a:ext cx="12166677" cy="6843756"/>
          </a:xfrm>
          <a:prstGeom prst="rect">
            <a:avLst/>
          </a:prstGeom>
        </p:spPr>
      </p:pic>
    </p:spTree>
    <p:extLst>
      <p:ext uri="{BB962C8B-B14F-4D97-AF65-F5344CB8AC3E}">
        <p14:creationId xmlns:p14="http://schemas.microsoft.com/office/powerpoint/2010/main" val="2274190691"/>
      </p:ext>
    </p:extLst>
  </p:cSld>
  <p:clrMap bg1="lt1" tx1="dk1" bg2="lt2" tx2="dk2" accent1="accent1" accent2="accent2" accent3="accent3" accent4="accent4" accent5="accent5" accent6="accent6" hlink="hlink" folHlink="folHlink"/>
  <p:sldLayoutIdLst>
    <p:sldLayoutId id="214748381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AC70604-A671-FF4F-960F-15D457557CEC}"/>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1AF8AC3-1F78-8543-AE81-B7FE4555AE36}"/>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691246"/>
      </p:ext>
    </p:extLst>
  </p:cSld>
  <p:clrMap bg1="lt1" tx1="dk1" bg2="lt2" tx2="dk2" accent1="accent1" accent2="accent2" accent3="accent3" accent4="accent4" accent5="accent5" accent6="accent6" hlink="hlink" folHlink="folHlink"/>
  <p:sldLayoutIdLst>
    <p:sldLayoutId id="214748381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480438-DE99-2548-8C00-09631ADA71F6}"/>
              </a:ext>
            </a:extLst>
          </p:cNvPr>
          <p:cNvPicPr>
            <a:picLocks noChangeAspect="1"/>
          </p:cNvPicPr>
          <p:nvPr userDrawn="1"/>
        </p:nvPicPr>
        <p:blipFill>
          <a:blip r:embed="rId3"/>
          <a:stretch>
            <a:fillRect/>
          </a:stretch>
        </p:blipFill>
        <p:spPr>
          <a:xfrm>
            <a:off x="12661" y="11464"/>
            <a:ext cx="12166677" cy="6835069"/>
          </a:xfrm>
          <a:prstGeom prst="rect">
            <a:avLst/>
          </a:prstGeom>
        </p:spPr>
      </p:pic>
    </p:spTree>
    <p:extLst>
      <p:ext uri="{BB962C8B-B14F-4D97-AF65-F5344CB8AC3E}">
        <p14:creationId xmlns:p14="http://schemas.microsoft.com/office/powerpoint/2010/main" val="2352090623"/>
      </p:ext>
    </p:extLst>
  </p:cSld>
  <p:clrMap bg1="lt1" tx1="dk1" bg2="lt2" tx2="dk2" accent1="accent1" accent2="accent2" accent3="accent3" accent4="accent4" accent5="accent5" accent6="accent6" hlink="hlink" folHlink="folHlink"/>
  <p:sldLayoutIdLst>
    <p:sldLayoutId id="2147483832"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826CABD-12B4-9742-8C12-15E4E51E4647}"/>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F3E41A-0340-0C40-9DD3-355DE7009183}"/>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331433"/>
      </p:ext>
    </p:extLst>
  </p:cSld>
  <p:clrMap bg1="lt1" tx1="dk1" bg2="lt2" tx2="dk2" accent1="accent1" accent2="accent2" accent3="accent3" accent4="accent4" accent5="accent5" accent6="accent6" hlink="hlink" folHlink="folHlink"/>
  <p:sldLayoutIdLst>
    <p:sldLayoutId id="214748384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B5701B6-3BE0-394E-BE96-3B956C155666}"/>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E6D2A07-85F1-A745-ACB9-D279598EBD22}"/>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73947"/>
      </p:ext>
    </p:extLst>
  </p:cSld>
  <p:clrMap bg1="lt1" tx1="dk1" bg2="lt2" tx2="dk2" accent1="accent1" accent2="accent2" accent3="accent3" accent4="accent4" accent5="accent5" accent6="accent6" hlink="hlink" folHlink="folHlink"/>
  <p:sldLayoutIdLst>
    <p:sldLayoutId id="2147484013" r:id="rId1"/>
    <p:sldLayoutId id="2147484014"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631FCAC-2BD8-B244-86B1-CC1B677906B0}"/>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1563503-0B70-2A4F-A57C-700D3902F878}"/>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083556"/>
      </p:ext>
    </p:extLst>
  </p:cSld>
  <p:clrMap bg1="lt1" tx1="dk1" bg2="lt2" tx2="dk2" accent1="accent1" accent2="accent2" accent3="accent3" accent4="accent4" accent5="accent5" accent6="accent6" hlink="hlink" folHlink="folHlink"/>
  <p:sldLayoutIdLst>
    <p:sldLayoutId id="2147484011" r:id="rId1"/>
    <p:sldLayoutId id="2147484012"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3026D9DA-D317-7647-9C92-E9251F15999C}"/>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4C4A09F-AF3B-3047-A3E1-F85BB835D74C}"/>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621970"/>
      </p:ext>
    </p:extLst>
  </p:cSld>
  <p:clrMap bg1="lt1" tx1="dk1" bg2="lt2" tx2="dk2" accent1="accent1" accent2="accent2" accent3="accent3" accent4="accent4" accent5="accent5" accent6="accent6" hlink="hlink" folHlink="folHlink"/>
  <p:sldLayoutIdLst>
    <p:sldLayoutId id="2147484009" r:id="rId1"/>
    <p:sldLayoutId id="214748401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C2A0471-0A6B-F548-9B1E-1DE2C6E0366B}"/>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4AB5E1A-10CC-BB49-8542-9EAB4A3797E8}"/>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31332"/>
      </p:ext>
    </p:extLst>
  </p:cSld>
  <p:clrMap bg1="lt1" tx1="dk1" bg2="lt2" tx2="dk2" accent1="accent1" accent2="accent2" accent3="accent3" accent4="accent4" accent5="accent5" accent6="accent6" hlink="hlink" folHlink="folHlink"/>
  <p:sldLayoutIdLst>
    <p:sldLayoutId id="2147484008" r:id="rId1"/>
    <p:sldLayoutId id="2147484007"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0709688-8F69-CF4A-90F0-495B71815B99}"/>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FB88FCE-8866-1645-AAA6-44D9E3AC695C}"/>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384024"/>
      </p:ext>
    </p:extLst>
  </p:cSld>
  <p:clrMap bg1="lt1" tx1="dk1" bg2="lt2" tx2="dk2" accent1="accent1" accent2="accent2" accent3="accent3" accent4="accent4" accent5="accent5" accent6="accent6" hlink="hlink" folHlink="folHlink"/>
  <p:sldLayoutIdLst>
    <p:sldLayoutId id="2147484005" r:id="rId1"/>
    <p:sldLayoutId id="2147484006"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867091-D351-DA43-9297-E0D7CD86D290}"/>
              </a:ext>
            </a:extLst>
          </p:cNvPr>
          <p:cNvPicPr>
            <a:picLocks noChangeAspect="1"/>
          </p:cNvPicPr>
          <p:nvPr userDrawn="1"/>
        </p:nvPicPr>
        <p:blipFill>
          <a:blip r:embed="rId3"/>
          <a:stretch>
            <a:fillRect/>
          </a:stretch>
        </p:blipFill>
        <p:spPr>
          <a:xfrm>
            <a:off x="368300" y="361950"/>
            <a:ext cx="11455400" cy="6134100"/>
          </a:xfrm>
          <a:prstGeom prst="rect">
            <a:avLst/>
          </a:prstGeom>
          <a:ln>
            <a:noFill/>
          </a:ln>
          <a:effectLst/>
        </p:spPr>
      </p:pic>
    </p:spTree>
    <p:extLst>
      <p:ext uri="{BB962C8B-B14F-4D97-AF65-F5344CB8AC3E}">
        <p14:creationId xmlns:p14="http://schemas.microsoft.com/office/powerpoint/2010/main" val="4052221719"/>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ctr" defTabSz="914400" rtl="0" eaLnBrk="1" latinLnBrk="0" hangingPunct="1">
        <a:lnSpc>
          <a:spcPct val="90000"/>
        </a:lnSpc>
        <a:spcBef>
          <a:spcPct val="0"/>
        </a:spcBef>
        <a:buNone/>
        <a:defRPr sz="36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BD402A5-09F3-2143-A8F6-63542C1013E0}"/>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40B361-0BAF-1043-89D7-13816B6C70DA}"/>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980833"/>
      </p:ext>
    </p:extLst>
  </p:cSld>
  <p:clrMap bg1="lt1" tx1="dk1" bg2="lt2" tx2="dk2" accent1="accent1" accent2="accent2" accent3="accent3" accent4="accent4" accent5="accent5" accent6="accent6" hlink="hlink" folHlink="folHlink"/>
  <p:sldLayoutIdLst>
    <p:sldLayoutId id="2147484017" r:id="rId1"/>
    <p:sldLayoutId id="214748401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153F13-2896-174D-A52B-AB9B96E6082D}"/>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0F1CFFF-2B69-0F49-B4E4-64A800325309}"/>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596082"/>
      </p:ext>
    </p:extLst>
  </p:cSld>
  <p:clrMap bg1="lt1" tx1="dk1" bg2="lt2" tx2="dk2" accent1="accent1" accent2="accent2" accent3="accent3" accent4="accent4" accent5="accent5" accent6="accent6" hlink="hlink" folHlink="folHlink"/>
  <p:sldLayoutIdLst>
    <p:sldLayoutId id="2147484016" r:id="rId1"/>
    <p:sldLayoutId id="2147484019"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A730604-FCC6-934D-8C29-4B79EBF65CAB}"/>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E289E61-7BCB-614C-B7E9-72F587191D00}"/>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628900"/>
      </p:ext>
    </p:extLst>
  </p:cSld>
  <p:clrMap bg1="lt1" tx1="dk1" bg2="lt2" tx2="dk2" accent1="accent1" accent2="accent2" accent3="accent3" accent4="accent4" accent5="accent5" accent6="accent6" hlink="hlink" folHlink="folHlink"/>
  <p:sldLayoutIdLst>
    <p:sldLayoutId id="2147484020" r:id="rId1"/>
    <p:sldLayoutId id="2147483949"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59DD0EFD-7D70-1D43-B4EF-7D908EDD851E}"/>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E527AC-6FC3-354F-A8E1-6FE615D122F3}"/>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947961"/>
      </p:ext>
    </p:extLst>
  </p:cSld>
  <p:clrMap bg1="lt1" tx1="dk1" bg2="lt2" tx2="dk2" accent1="accent1" accent2="accent2" accent3="accent3" accent4="accent4" accent5="accent5" accent6="accent6" hlink="hlink" folHlink="folHlink"/>
  <p:sldLayoutIdLst>
    <p:sldLayoutId id="2147484021" r:id="rId1"/>
    <p:sldLayoutId id="2147484023"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1885CD-433A-E94A-8A78-96D81C58C884}"/>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7F86010-B1ED-DE48-ADC7-A3573AB7F2CA}"/>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034363"/>
      </p:ext>
    </p:extLst>
  </p:cSld>
  <p:clrMap bg1="lt1" tx1="dk1" bg2="lt2" tx2="dk2" accent1="accent1" accent2="accent2" accent3="accent3" accent4="accent4" accent5="accent5" accent6="accent6" hlink="hlink" folHlink="folHlink"/>
  <p:sldLayoutIdLst>
    <p:sldLayoutId id="2147484036" r:id="rId1"/>
    <p:sldLayoutId id="214748403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6B8D91D-8970-4D4E-B0BD-F460C0FE7C8B}"/>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B1EB59-9771-9A40-8B00-A4189A2EB20F}"/>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822043"/>
      </p:ext>
    </p:extLst>
  </p:cSld>
  <p:clrMap bg1="lt1" tx1="dk1" bg2="lt2" tx2="dk2" accent1="accent1" accent2="accent2" accent3="accent3" accent4="accent4" accent5="accent5" accent6="accent6" hlink="hlink" folHlink="folHlink"/>
  <p:sldLayoutIdLst>
    <p:sldLayoutId id="21474840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2B6B6B-8540-C940-8E7B-24EC42B87274}"/>
              </a:ext>
            </a:extLst>
          </p:cNvPr>
          <p:cNvPicPr>
            <a:picLocks noChangeAspect="1"/>
          </p:cNvPicPr>
          <p:nvPr userDrawn="1"/>
        </p:nvPicPr>
        <p:blipFill>
          <a:blip r:embed="rId3"/>
          <a:stretch>
            <a:fillRect/>
          </a:stretch>
        </p:blipFill>
        <p:spPr>
          <a:xfrm>
            <a:off x="457200" y="1642912"/>
            <a:ext cx="11277600" cy="4838700"/>
          </a:xfrm>
          <a:prstGeom prst="rect">
            <a:avLst/>
          </a:prstGeom>
        </p:spPr>
      </p:pic>
      <p:cxnSp>
        <p:nvCxnSpPr>
          <p:cNvPr id="7" name="Straight Connector 6">
            <a:extLst>
              <a:ext uri="{FF2B5EF4-FFF2-40B4-BE49-F238E27FC236}">
                <a16:creationId xmlns:a16="http://schemas.microsoft.com/office/drawing/2014/main" id="{ECA5D227-6EC7-4341-B63F-9DDB45EBA145}"/>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6220601-7A0B-9D43-98BC-4CF7E25E176D}"/>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23255"/>
      </p:ext>
    </p:extLst>
  </p:cSld>
  <p:clrMap bg1="lt1" tx1="dk1" bg2="lt2" tx2="dk2" accent1="accent1" accent2="accent2" accent3="accent3" accent4="accent4" accent5="accent5" accent6="accent6" hlink="hlink" folHlink="folHlink"/>
  <p:sldLayoutIdLst>
    <p:sldLayoutId id="214748397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E382436-A683-E54E-BC4A-EFE803B4EDDC}"/>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038DF92-3B3C-D34A-ACAB-578926FA22C4}"/>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987214"/>
      </p:ext>
    </p:extLst>
  </p:cSld>
  <p:clrMap bg1="lt1" tx1="dk1" bg2="lt2" tx2="dk2" accent1="accent1" accent2="accent2" accent3="accent3" accent4="accent4" accent5="accent5" accent6="accent6" hlink="hlink" folHlink="folHlink"/>
  <p:sldLayoutIdLst>
    <p:sldLayoutId id="2147483673" r:id="rId1"/>
    <p:sldLayoutId id="2147483797" r:id="rId2"/>
    <p:sldLayoutId id="2147483798" r:id="rId3"/>
    <p:sldLayoutId id="2147483800" r:id="rId4"/>
    <p:sldLayoutId id="2147483801" r:id="rId5"/>
  </p:sldLayoutIdLst>
  <p:hf hdr="0" ftr="0" dt="0"/>
  <p:txStyles>
    <p:titleStyle>
      <a:lvl1pPr algn="l" defTabSz="914400" rtl="0" eaLnBrk="1" latinLnBrk="0" hangingPunct="1">
        <a:lnSpc>
          <a:spcPct val="90000"/>
        </a:lnSpc>
        <a:spcBef>
          <a:spcPct val="0"/>
        </a:spcBef>
        <a:buNone/>
        <a:defRPr sz="8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Tx/>
        <a:buNone/>
        <a:defRPr sz="24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7594212-B932-4944-B6B3-7889D7A03015}"/>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ED0B6C-6F8E-9E4F-B18E-0DACF7BF804B}"/>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624585"/>
      </p:ext>
    </p:extLst>
  </p:cSld>
  <p:clrMap bg1="lt1" tx1="dk1" bg2="lt2" tx2="dk2" accent1="accent1" accent2="accent2" accent3="accent3" accent4="accent4" accent5="accent5" accent6="accent6" hlink="hlink" folHlink="folHlink"/>
  <p:sldLayoutIdLst>
    <p:sldLayoutId id="2147483688" r:id="rId1"/>
    <p:sldLayoutId id="2147483693" r:id="rId2"/>
    <p:sldLayoutId id="2147483694" r:id="rId3"/>
    <p:sldLayoutId id="214748369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6C54E62-6B5F-AE4C-9F8E-322750966CAC}"/>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8C94D04-9FCD-384B-BD0F-CA5CD1E836E4}"/>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56656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43B44A-650A-4A4E-8E8D-C78035569316}"/>
              </a:ext>
            </a:extLst>
          </p:cNvPr>
          <p:cNvPicPr>
            <a:picLocks noChangeAspect="1"/>
          </p:cNvPicPr>
          <p:nvPr userDrawn="1"/>
        </p:nvPicPr>
        <p:blipFill>
          <a:blip r:embed="rId3"/>
          <a:stretch>
            <a:fillRect/>
          </a:stretch>
        </p:blipFill>
        <p:spPr>
          <a:xfrm>
            <a:off x="4930" y="0"/>
            <a:ext cx="12182140" cy="6858000"/>
          </a:xfrm>
          <a:prstGeom prst="rect">
            <a:avLst/>
          </a:prstGeom>
        </p:spPr>
      </p:pic>
    </p:spTree>
    <p:extLst>
      <p:ext uri="{BB962C8B-B14F-4D97-AF65-F5344CB8AC3E}">
        <p14:creationId xmlns:p14="http://schemas.microsoft.com/office/powerpoint/2010/main" val="999456774"/>
      </p:ext>
    </p:extLst>
  </p:cSld>
  <p:clrMap bg1="lt1" tx1="dk1" bg2="lt2" tx2="dk2" accent1="accent1" accent2="accent2" accent3="accent3" accent4="accent4" accent5="accent5" accent6="accent6" hlink="hlink" folHlink="folHlink"/>
  <p:sldLayoutIdLst>
    <p:sldLayoutId id="214748380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2FECDFC-B2CD-F441-AADB-D394B8A61A75}"/>
              </a:ext>
            </a:extLst>
          </p:cNvPr>
          <p:cNvSpPr>
            <a:spLocks noGrp="1"/>
          </p:cNvSpPr>
          <p:nvPr>
            <p:ph type="sldNum" sz="quarter" idx="4"/>
          </p:nvPr>
        </p:nvSpPr>
        <p:spPr>
          <a:xfrm>
            <a:off x="9067800" y="6564743"/>
            <a:ext cx="2743200" cy="293258"/>
          </a:xfrm>
          <a:prstGeom prst="rect">
            <a:avLst/>
          </a:prstGeom>
        </p:spPr>
        <p:txBody>
          <a:bodyPr vert="horz" lIns="91440" tIns="45720" rIns="91440" bIns="45720" rtlCol="0" anchor="ctr"/>
          <a:lstStyle>
            <a:lvl1pPr algn="r">
              <a:defRPr sz="800">
                <a:solidFill>
                  <a:schemeClr val="tx1">
                    <a:tint val="75000"/>
                  </a:schemeClr>
                </a:solidFill>
                <a:latin typeface="Arial" panose="020B0604020202020204" pitchFamily="34" charset="0"/>
                <a:cs typeface="Arial" panose="020B0604020202020204" pitchFamily="34" charset="0"/>
              </a:defRPr>
            </a:lvl1pPr>
          </a:lstStyle>
          <a:p>
            <a:fld id="{6C993A05-3A79-1A40-9480-A2758CA06536}" type="slidenum">
              <a:rPr lang="en-US" smtClean="0"/>
              <a:pPr/>
              <a:t>‹#›</a:t>
            </a:fld>
            <a:endParaRPr lang="en-US" dirty="0"/>
          </a:p>
        </p:txBody>
      </p:sp>
      <p:cxnSp>
        <p:nvCxnSpPr>
          <p:cNvPr id="7" name="Straight Connector 6">
            <a:extLst>
              <a:ext uri="{FF2B5EF4-FFF2-40B4-BE49-F238E27FC236}">
                <a16:creationId xmlns:a16="http://schemas.microsoft.com/office/drawing/2014/main" id="{C6F93E38-4F84-C141-B6E1-7CB37BB187BD}"/>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CC7565A-37C4-7449-AE69-FEF846FDAEEA}"/>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19096"/>
      </p:ext>
    </p:extLst>
  </p:cSld>
  <p:clrMap bg1="lt1" tx1="dk1" bg2="lt2" tx2="dk2" accent1="accent1" accent2="accent2" accent3="accent3" accent4="accent4" accent5="accent5" accent6="accent6" hlink="hlink" folHlink="folHlink"/>
  <p:sldLayoutIdLst>
    <p:sldLayoutId id="2147483713" r:id="rId1"/>
    <p:sldLayoutId id="2147483716" r:id="rId2"/>
    <p:sldLayoutId id="2147483717" r:id="rId3"/>
    <p:sldLayoutId id="2147483718" r:id="rId4"/>
    <p:sldLayoutId id="2147483719"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7A22FF0-1272-494E-8417-A61053088217}"/>
              </a:ext>
            </a:extLst>
          </p:cNvPr>
          <p:cNvSpPr>
            <a:spLocks noGrp="1"/>
          </p:cNvSpPr>
          <p:nvPr>
            <p:ph type="sldNum" sz="quarter" idx="4"/>
          </p:nvPr>
        </p:nvSpPr>
        <p:spPr>
          <a:xfrm>
            <a:off x="8610599" y="6564742"/>
            <a:ext cx="3288633" cy="293258"/>
          </a:xfrm>
          <a:prstGeom prst="rect">
            <a:avLst/>
          </a:prstGeom>
        </p:spPr>
        <p:txBody>
          <a:bodyPr vert="horz" lIns="91440" tIns="45720" rIns="91440" bIns="45720" rtlCol="0" anchor="ctr"/>
          <a:lstStyle>
            <a:lvl1pPr algn="r">
              <a:defRPr sz="800">
                <a:solidFill>
                  <a:schemeClr val="tx1">
                    <a:tint val="75000"/>
                  </a:schemeClr>
                </a:solidFill>
                <a:latin typeface="Arial" panose="020B0604020202020204" pitchFamily="34" charset="0"/>
                <a:cs typeface="Arial" panose="020B0604020202020204" pitchFamily="34" charset="0"/>
              </a:defRPr>
            </a:lvl1pPr>
          </a:lstStyle>
          <a:p>
            <a:fld id="{91386763-D3B0-7A4E-8CEF-567068718F56}" type="slidenum">
              <a:rPr lang="en-US" smtClean="0"/>
              <a:pPr/>
              <a:t>‹#›</a:t>
            </a:fld>
            <a:endParaRPr lang="en-US" dirty="0"/>
          </a:p>
        </p:txBody>
      </p:sp>
      <p:cxnSp>
        <p:nvCxnSpPr>
          <p:cNvPr id="9" name="Straight Connector 8">
            <a:extLst>
              <a:ext uri="{FF2B5EF4-FFF2-40B4-BE49-F238E27FC236}">
                <a16:creationId xmlns:a16="http://schemas.microsoft.com/office/drawing/2014/main" id="{3EBCF829-22AF-E645-8F18-98DEDE14FA02}"/>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96E2A37-AA40-8B4C-B2E8-67409C4A0F21}"/>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291274"/>
      </p:ext>
    </p:extLst>
  </p:cSld>
  <p:clrMap bg1="lt1" tx1="dk1" bg2="lt2" tx2="dk2" accent1="accent1" accent2="accent2" accent3="accent3" accent4="accent4" accent5="accent5" accent6="accent6" hlink="hlink" folHlink="folHlink"/>
  <p:sldLayoutIdLst>
    <p:sldLayoutId id="2147483728" r:id="rId1"/>
    <p:sldLayoutId id="2147483727" r:id="rId2"/>
    <p:sldLayoutId id="2147483729" r:id="rId3"/>
    <p:sldLayoutId id="21474837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5F23245C-AD60-2D4F-A9C7-2C68191FF98B}"/>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2BC308-31F5-3146-83F4-41000EFA3694}"/>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37873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7345F39-FDF8-C841-8027-AAEADA5E49C1}"/>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AD4D34F-0521-3744-9716-CCEF5F165FDF}"/>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637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4DE45FB-5162-8E41-9C15-2859E8775300}"/>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7DFFD46-12B8-F540-B858-F43B13558F75}"/>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322709"/>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F7DBC32-ADCD-514C-A80F-7561C7A11CAE}"/>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C5A797B-20B4-724D-8551-2AAD23A2A427}"/>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96083"/>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2207048-80BF-D145-BBC9-4FC00496C8A3}"/>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076631F-1169-B048-924F-FFBA6D9DCA02}"/>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621973"/>
      </p:ext>
    </p:extLst>
  </p:cSld>
  <p:clrMap bg1="lt1" tx1="dk1" bg2="lt2" tx2="dk2" accent1="accent1" accent2="accent2" accent3="accent3" accent4="accent4" accent5="accent5" accent6="accent6" hlink="hlink" folHlink="folHlink"/>
  <p:sldLayoutIdLst>
    <p:sldLayoutId id="214748398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5A1F967A-6046-CA49-A65E-60C53C6382AA}"/>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087E26-A7F6-DD45-B887-538243609BBC}"/>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647937"/>
      </p:ext>
    </p:extLst>
  </p:cSld>
  <p:clrMap bg1="lt1" tx1="dk1" bg2="lt2" tx2="dk2" accent1="accent1" accent2="accent2" accent3="accent3" accent4="accent4" accent5="accent5" accent6="accent6" hlink="hlink" folHlink="folHlink"/>
  <p:sldLayoutIdLst>
    <p:sldLayoutId id="214748373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148963"/>
      </p:ext>
    </p:extLst>
  </p:cSld>
  <p:clrMap bg1="lt1" tx1="dk1" bg2="lt2" tx2="dk2" accent1="accent1" accent2="accent2" accent3="accent3" accent4="accent4" accent5="accent5" accent6="accent6" hlink="hlink" folHlink="folHlink"/>
  <p:sldLayoutIdLst>
    <p:sldLayoutId id="21474840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802675-0221-584F-B6BE-D52DDE6E48B3}"/>
              </a:ext>
            </a:extLst>
          </p:cNvPr>
          <p:cNvPicPr>
            <a:picLocks noChangeAspect="1"/>
          </p:cNvPicPr>
          <p:nvPr userDrawn="1"/>
        </p:nvPicPr>
        <p:blipFill>
          <a:blip r:embed="rId3"/>
          <a:stretch>
            <a:fillRect/>
          </a:stretch>
        </p:blipFill>
        <p:spPr>
          <a:xfrm>
            <a:off x="4930" y="0"/>
            <a:ext cx="12182140" cy="6858000"/>
          </a:xfrm>
          <a:prstGeom prst="rect">
            <a:avLst/>
          </a:prstGeom>
        </p:spPr>
      </p:pic>
    </p:spTree>
    <p:extLst>
      <p:ext uri="{BB962C8B-B14F-4D97-AF65-F5344CB8AC3E}">
        <p14:creationId xmlns:p14="http://schemas.microsoft.com/office/powerpoint/2010/main" val="2952178483"/>
      </p:ext>
    </p:extLst>
  </p:cSld>
  <p:clrMap bg1="lt1" tx1="dk1" bg2="lt2" tx2="dk2" accent1="accent1" accent2="accent2" accent3="accent3" accent4="accent4" accent5="accent5" accent6="accent6" hlink="hlink" folHlink="folHlink"/>
  <p:sldLayoutIdLst>
    <p:sldLayoutId id="214748380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9C8FED-CECD-8346-8D2B-3AAE6EA79167}"/>
              </a:ext>
            </a:extLst>
          </p:cNvPr>
          <p:cNvPicPr>
            <a:picLocks noChangeAspect="1"/>
          </p:cNvPicPr>
          <p:nvPr userDrawn="1"/>
        </p:nvPicPr>
        <p:blipFill>
          <a:blip r:embed="rId3"/>
          <a:stretch>
            <a:fillRect/>
          </a:stretch>
        </p:blipFill>
        <p:spPr>
          <a:xfrm>
            <a:off x="4930" y="2773"/>
            <a:ext cx="12182140" cy="6852453"/>
          </a:xfrm>
          <a:prstGeom prst="rect">
            <a:avLst/>
          </a:prstGeom>
        </p:spPr>
      </p:pic>
      <p:sp>
        <p:nvSpPr>
          <p:cNvPr id="8" name="TextBox 7">
            <a:extLst>
              <a:ext uri="{FF2B5EF4-FFF2-40B4-BE49-F238E27FC236}">
                <a16:creationId xmlns:a16="http://schemas.microsoft.com/office/drawing/2014/main" id="{CBD935E0-B8C0-8347-887E-5DEDFEF045A5}"/>
              </a:ext>
            </a:extLst>
          </p:cNvPr>
          <p:cNvSpPr txBox="1"/>
          <p:nvPr userDrawn="1"/>
        </p:nvSpPr>
        <p:spPr>
          <a:xfrm>
            <a:off x="9860" y="5185534"/>
            <a:ext cx="12182140" cy="615553"/>
          </a:xfrm>
          <a:prstGeom prst="rect">
            <a:avLst/>
          </a:prstGeom>
          <a:noFill/>
        </p:spPr>
        <p:txBody>
          <a:bodyPr wrap="square" rIns="1280160" rtlCol="0">
            <a:spAutoFit/>
          </a:bodyPr>
          <a:lstStyle/>
          <a:p>
            <a:pPr lvl="7" algn="r" rtl="0"/>
            <a:r>
              <a:rPr lang="en-US" sz="3400" b="0" i="0" u="none" strike="noStrike" kern="1200" dirty="0">
                <a:solidFill>
                  <a:schemeClr val="bg1"/>
                </a:solidFill>
                <a:effectLst/>
                <a:latin typeface="Arial" panose="020B0604020202020204" pitchFamily="34" charset="0"/>
                <a:ea typeface="+mn-ea"/>
                <a:cs typeface="Arial" panose="020B0604020202020204" pitchFamily="34" charset="0"/>
              </a:rPr>
              <a:t>Instructor Demonstration</a:t>
            </a:r>
            <a:endParaRPr lang="en-US" sz="3400" b="0"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2939351"/>
      </p:ext>
    </p:extLst>
  </p:cSld>
  <p:clrMap bg1="lt1" tx1="dk1" bg2="lt2" tx2="dk2" accent1="accent1" accent2="accent2" accent3="accent3" accent4="accent4" accent5="accent5" accent6="accent6" hlink="hlink" folHlink="folHlink"/>
  <p:sldLayoutIdLst>
    <p:sldLayoutId id="2147483808"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9E3B80-A281-E046-BA17-869D27E95144}"/>
              </a:ext>
            </a:extLst>
          </p:cNvPr>
          <p:cNvPicPr>
            <a:picLocks noChangeAspect="1"/>
          </p:cNvPicPr>
          <p:nvPr userDrawn="1"/>
        </p:nvPicPr>
        <p:blipFill>
          <a:blip r:embed="rId3"/>
          <a:stretch>
            <a:fillRect/>
          </a:stretch>
        </p:blipFill>
        <p:spPr>
          <a:xfrm>
            <a:off x="4930" y="7121"/>
            <a:ext cx="12182140" cy="6843756"/>
          </a:xfrm>
          <a:prstGeom prst="rect">
            <a:avLst/>
          </a:prstGeom>
        </p:spPr>
      </p:pic>
    </p:spTree>
    <p:extLst>
      <p:ext uri="{BB962C8B-B14F-4D97-AF65-F5344CB8AC3E}">
        <p14:creationId xmlns:p14="http://schemas.microsoft.com/office/powerpoint/2010/main" val="1340103341"/>
      </p:ext>
    </p:extLst>
  </p:cSld>
  <p:clrMap bg1="lt1" tx1="dk1" bg2="lt2" tx2="dk2" accent1="accent1" accent2="accent2" accent3="accent3" accent4="accent4" accent5="accent5" accent6="accent6" hlink="hlink" folHlink="folHlink"/>
  <p:sldLayoutIdLst>
    <p:sldLayoutId id="214748381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B7812-E32E-5A48-9536-37DBEA97B7D2}"/>
              </a:ext>
            </a:extLst>
          </p:cNvPr>
          <p:cNvSpPr>
            <a:spLocks noGrp="1"/>
          </p:cNvSpPr>
          <p:nvPr>
            <p:ph type="ctrTitle"/>
          </p:nvPr>
        </p:nvSpPr>
        <p:spPr/>
        <p:txBody>
          <a:bodyPr/>
          <a:lstStyle/>
          <a:p>
            <a:r>
              <a:rPr lang="en-US" dirty="0"/>
              <a:t>Big Data in the Cloud</a:t>
            </a:r>
            <a:endParaRPr lang="en-US" b="0" dirty="0"/>
          </a:p>
        </p:txBody>
      </p:sp>
    </p:spTree>
    <p:extLst>
      <p:ext uri="{BB962C8B-B14F-4D97-AF65-F5344CB8AC3E}">
        <p14:creationId xmlns:p14="http://schemas.microsoft.com/office/powerpoint/2010/main" val="4085465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Utilizing an NLP Pipeline</a:t>
            </a:r>
            <a:endParaRPr lang="en-US" sz="3200" b="1" dirty="0"/>
          </a:p>
        </p:txBody>
      </p:sp>
      <p:sp>
        <p:nvSpPr>
          <p:cNvPr id="7" name="Google Shape;143;p27">
            <a:extLst>
              <a:ext uri="{FF2B5EF4-FFF2-40B4-BE49-F238E27FC236}">
                <a16:creationId xmlns:a16="http://schemas.microsoft.com/office/drawing/2014/main" id="{AF6F2870-59BA-9D4F-91EA-11003D08983F}"/>
              </a:ext>
            </a:extLst>
          </p:cNvPr>
          <p:cNvSpPr txBox="1">
            <a:spLocks noGrp="1"/>
          </p:cNvSpPr>
          <p:nvPr>
            <p:ph idx="1"/>
          </p:nvPr>
        </p:nvSpPr>
        <p:spPr>
          <a:xfrm>
            <a:off x="386715" y="2720143"/>
            <a:ext cx="11531482" cy="3765219"/>
          </a:xfrm>
          <a:prstGeom prst="rect">
            <a:avLst/>
          </a:prstGeom>
          <a:noFill/>
          <a:ln>
            <a:noFill/>
          </a:ln>
        </p:spPr>
        <p:txBody>
          <a:bodyPr spcFirstLastPara="1" wrap="square" lIns="91425" tIns="45700" rIns="91425" bIns="45700" anchor="t" anchorCtr="0">
            <a:noAutofit/>
          </a:bodyPr>
          <a:lstStyle/>
          <a:p>
            <a:pPr marL="285750" lvl="0" indent="-285750">
              <a:spcBef>
                <a:spcPts val="0"/>
              </a:spcBef>
              <a:spcAft>
                <a:spcPts val="0"/>
              </a:spcAft>
              <a:buClr>
                <a:srgbClr val="000000"/>
              </a:buClr>
              <a:buSzPct val="100000"/>
            </a:pPr>
            <a:r>
              <a:rPr lang="en-US" dirty="0">
                <a:solidFill>
                  <a:srgbClr val="000000"/>
                </a:solidFill>
                <a:latin typeface="Arial"/>
                <a:ea typeface="Arial"/>
                <a:cs typeface="Arial"/>
                <a:sym typeface="Arial"/>
              </a:rPr>
              <a:t>Since NLP is very complicated, it is helpful to break the process down into smaller steps.   </a:t>
            </a:r>
            <a:endParaRPr lang="en-US" dirty="0"/>
          </a:p>
          <a:p>
            <a:pPr marL="374650" lvl="0" indent="-285750">
              <a:spcBef>
                <a:spcPts val="0"/>
              </a:spcBef>
              <a:spcAft>
                <a:spcPts val="0"/>
              </a:spcAft>
              <a:buClr>
                <a:srgbClr val="000000"/>
              </a:buClr>
              <a:buSzPts val="1400"/>
            </a:pPr>
            <a:endParaRPr lang="en-US" dirty="0">
              <a:solidFill>
                <a:srgbClr val="000000"/>
              </a:solidFill>
              <a:latin typeface="Arial"/>
              <a:ea typeface="Arial"/>
              <a:cs typeface="Arial"/>
              <a:sym typeface="Arial"/>
            </a:endParaRPr>
          </a:p>
          <a:p>
            <a:pPr marL="285750" lvl="0" indent="-285750">
              <a:spcBef>
                <a:spcPts val="0"/>
              </a:spcBef>
              <a:spcAft>
                <a:spcPts val="0"/>
              </a:spcAft>
              <a:buClr>
                <a:srgbClr val="000000"/>
              </a:buClr>
              <a:buSzPct val="100000"/>
            </a:pPr>
            <a:r>
              <a:rPr lang="en-US" dirty="0">
                <a:solidFill>
                  <a:srgbClr val="000000"/>
                </a:solidFill>
                <a:latin typeface="Arial"/>
                <a:ea typeface="Arial"/>
                <a:cs typeface="Arial"/>
                <a:sym typeface="Arial"/>
              </a:rPr>
              <a:t>Each module completes a separate task. </a:t>
            </a:r>
            <a:endParaRPr lang="en-US" dirty="0"/>
          </a:p>
          <a:p>
            <a:pPr marL="374650" lvl="0" indent="-285750">
              <a:spcBef>
                <a:spcPts val="0"/>
              </a:spcBef>
              <a:spcAft>
                <a:spcPts val="0"/>
              </a:spcAft>
              <a:buClr>
                <a:srgbClr val="000000"/>
              </a:buClr>
              <a:buSzPts val="1400"/>
            </a:pPr>
            <a:endParaRPr lang="en-US" dirty="0">
              <a:solidFill>
                <a:srgbClr val="000000"/>
              </a:solidFill>
              <a:latin typeface="Arial"/>
              <a:ea typeface="Arial"/>
              <a:cs typeface="Arial"/>
              <a:sym typeface="Arial"/>
            </a:endParaRPr>
          </a:p>
          <a:p>
            <a:pPr marL="285750" lvl="0" indent="-285750">
              <a:spcBef>
                <a:spcPts val="0"/>
              </a:spcBef>
              <a:spcAft>
                <a:spcPts val="0"/>
              </a:spcAft>
              <a:buClr>
                <a:srgbClr val="000000"/>
              </a:buClr>
              <a:buSzPct val="100000"/>
            </a:pPr>
            <a:r>
              <a:rPr lang="en-US" dirty="0">
                <a:solidFill>
                  <a:srgbClr val="000000"/>
                </a:solidFill>
                <a:latin typeface="Arial"/>
                <a:ea typeface="Arial"/>
                <a:cs typeface="Arial"/>
                <a:sym typeface="Arial"/>
              </a:rPr>
              <a:t>The output data from one step</a:t>
            </a:r>
            <a:r>
              <a:rPr lang="en-US" dirty="0"/>
              <a:t> </a:t>
            </a:r>
            <a:r>
              <a:rPr lang="en-US" dirty="0">
                <a:solidFill>
                  <a:srgbClr val="000000"/>
                </a:solidFill>
                <a:latin typeface="Arial"/>
                <a:ea typeface="Arial"/>
                <a:cs typeface="Arial"/>
                <a:sym typeface="Arial"/>
              </a:rPr>
              <a:t>becomes the input data for the next</a:t>
            </a:r>
            <a:r>
              <a:rPr lang="en-US" dirty="0"/>
              <a:t> step.</a:t>
            </a:r>
            <a:r>
              <a:rPr lang="en-US" dirty="0">
                <a:solidFill>
                  <a:srgbClr val="000000"/>
                </a:solidFill>
                <a:latin typeface="Arial"/>
                <a:ea typeface="Arial"/>
                <a:cs typeface="Arial"/>
                <a:sym typeface="Arial"/>
              </a:rPr>
              <a:t>  </a:t>
            </a:r>
            <a:endParaRPr lang="en-US" dirty="0"/>
          </a:p>
          <a:p>
            <a:pPr marL="285750" lvl="0" indent="-285750">
              <a:spcBef>
                <a:spcPts val="0"/>
              </a:spcBef>
              <a:spcAft>
                <a:spcPts val="0"/>
              </a:spcAft>
            </a:pPr>
            <a:endParaRPr lang="en-US" dirty="0">
              <a:solidFill>
                <a:srgbClr val="000000"/>
              </a:solidFill>
              <a:latin typeface="Arial"/>
              <a:ea typeface="Arial"/>
              <a:cs typeface="Arial"/>
              <a:sym typeface="Arial"/>
            </a:endParaRPr>
          </a:p>
          <a:p>
            <a:pPr marL="285750" lvl="0" indent="-285750">
              <a:spcBef>
                <a:spcPts val="0"/>
              </a:spcBef>
              <a:spcAft>
                <a:spcPts val="0"/>
              </a:spcAft>
              <a:buClr>
                <a:srgbClr val="000000"/>
              </a:buClr>
              <a:buSzPct val="100000"/>
            </a:pPr>
            <a:r>
              <a:rPr lang="en-US" dirty="0">
                <a:solidFill>
                  <a:srgbClr val="000000"/>
                </a:solidFill>
                <a:latin typeface="Arial"/>
                <a:ea typeface="Arial"/>
                <a:cs typeface="Arial"/>
                <a:sym typeface="Arial"/>
              </a:rPr>
              <a:t>High-level tasks build on low-level tasks.</a:t>
            </a:r>
            <a:endParaRPr lang="en-US" dirty="0"/>
          </a:p>
          <a:p>
            <a:pPr marL="374650" lvl="0" indent="-285750">
              <a:spcBef>
                <a:spcPts val="0"/>
              </a:spcBef>
              <a:spcAft>
                <a:spcPts val="0"/>
              </a:spcAft>
              <a:buClr>
                <a:srgbClr val="000000"/>
              </a:buClr>
              <a:buSzPts val="1400"/>
            </a:pPr>
            <a:endParaRPr lang="en-US" dirty="0">
              <a:solidFill>
                <a:srgbClr val="000000"/>
              </a:solidFill>
              <a:latin typeface="Arial"/>
              <a:ea typeface="Arial"/>
              <a:cs typeface="Arial"/>
              <a:sym typeface="Arial"/>
            </a:endParaRPr>
          </a:p>
          <a:p>
            <a:pPr marL="285750" lvl="0" indent="-285750">
              <a:spcBef>
                <a:spcPts val="0"/>
              </a:spcBef>
              <a:spcAft>
                <a:spcPts val="0"/>
              </a:spcAft>
              <a:buClr>
                <a:srgbClr val="000000"/>
              </a:buClr>
              <a:buSzPct val="100000"/>
            </a:pPr>
            <a:r>
              <a:rPr lang="en-US" dirty="0"/>
              <a:t>This pipeline a</a:t>
            </a:r>
            <a:r>
              <a:rPr lang="en-US" dirty="0">
                <a:solidFill>
                  <a:srgbClr val="000000"/>
                </a:solidFill>
                <a:latin typeface="Arial"/>
                <a:ea typeface="Arial"/>
                <a:cs typeface="Arial"/>
                <a:sym typeface="Arial"/>
              </a:rPr>
              <a:t>llows evaluation and refinement of each task as needed.  </a:t>
            </a:r>
            <a:endParaRPr lang="en-US" dirty="0"/>
          </a:p>
          <a:p>
            <a:pPr marL="374650" lvl="0" indent="-285750">
              <a:spcBef>
                <a:spcPts val="0"/>
              </a:spcBef>
              <a:spcAft>
                <a:spcPts val="0"/>
              </a:spcAft>
              <a:buClr>
                <a:srgbClr val="000000"/>
              </a:buClr>
              <a:buSzPts val="1400"/>
            </a:pPr>
            <a:endParaRPr lang="en-US" dirty="0">
              <a:solidFill>
                <a:srgbClr val="000000"/>
              </a:solidFill>
              <a:latin typeface="Arial"/>
              <a:ea typeface="Arial"/>
              <a:cs typeface="Arial"/>
              <a:sym typeface="Arial"/>
            </a:endParaRPr>
          </a:p>
          <a:p>
            <a:pPr marL="285750" lvl="0" indent="-285750">
              <a:spcBef>
                <a:spcPts val="0"/>
              </a:spcBef>
              <a:spcAft>
                <a:spcPts val="0"/>
              </a:spcAft>
              <a:buClr>
                <a:srgbClr val="000000"/>
              </a:buClr>
              <a:buSzPct val="100000"/>
            </a:pPr>
            <a:r>
              <a:rPr lang="en-US" dirty="0"/>
              <a:t>An NLP pipeline is similar</a:t>
            </a:r>
            <a:r>
              <a:rPr lang="en-US" dirty="0">
                <a:solidFill>
                  <a:srgbClr val="000000"/>
                </a:solidFill>
                <a:latin typeface="Arial"/>
                <a:ea typeface="Arial"/>
                <a:cs typeface="Arial"/>
                <a:sym typeface="Arial"/>
              </a:rPr>
              <a:t> to an ML dataset, which may require preprocessing such as encoding or scaling before fitting to a model. However, scaling and encoding can sometimes be done independently.  </a:t>
            </a:r>
            <a:endParaRPr lang="en-US" dirty="0"/>
          </a:p>
          <a:p>
            <a:pPr marL="139700" lvl="0" indent="0">
              <a:lnSpc>
                <a:spcPct val="200000"/>
              </a:lnSpc>
              <a:spcBef>
                <a:spcPts val="0"/>
              </a:spcBef>
              <a:spcAft>
                <a:spcPts val="0"/>
              </a:spcAft>
              <a:buNone/>
            </a:pPr>
            <a:endParaRPr lang="en-US" dirty="0"/>
          </a:p>
        </p:txBody>
      </p:sp>
      <p:sp>
        <p:nvSpPr>
          <p:cNvPr id="6" name="Google Shape;268;p50">
            <a:extLst>
              <a:ext uri="{FF2B5EF4-FFF2-40B4-BE49-F238E27FC236}">
                <a16:creationId xmlns:a16="http://schemas.microsoft.com/office/drawing/2014/main" id="{1B718FBF-72AC-7341-BDB2-2F76F83D4EFD}"/>
              </a:ext>
            </a:extLst>
          </p:cNvPr>
          <p:cNvSpPr txBox="1"/>
          <p:nvPr/>
        </p:nvSpPr>
        <p:spPr>
          <a:xfrm>
            <a:off x="4652773" y="1039947"/>
            <a:ext cx="284889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600" b="1" i="0" u="none" strike="noStrike" cap="none" dirty="0">
                <a:solidFill>
                  <a:srgbClr val="000000"/>
                </a:solidFill>
                <a:latin typeface="Arial"/>
                <a:ea typeface="Arial"/>
                <a:cs typeface="Arial"/>
                <a:sym typeface="Arial"/>
              </a:rPr>
              <a:t>Basic NLP Data Pipeline</a:t>
            </a:r>
            <a:endParaRPr sz="1600" b="1" dirty="0"/>
          </a:p>
        </p:txBody>
      </p:sp>
      <p:grpSp>
        <p:nvGrpSpPr>
          <p:cNvPr id="8" name="Google Shape;269;p50">
            <a:extLst>
              <a:ext uri="{FF2B5EF4-FFF2-40B4-BE49-F238E27FC236}">
                <a16:creationId xmlns:a16="http://schemas.microsoft.com/office/drawing/2014/main" id="{A7F68303-0F2D-5743-BEA8-02F21A4D2359}"/>
              </a:ext>
            </a:extLst>
          </p:cNvPr>
          <p:cNvGrpSpPr/>
          <p:nvPr/>
        </p:nvGrpSpPr>
        <p:grpSpPr>
          <a:xfrm>
            <a:off x="1865896" y="1502904"/>
            <a:ext cx="8089634" cy="960736"/>
            <a:chOff x="2976" y="256042"/>
            <a:chExt cx="6090113" cy="553500"/>
          </a:xfrm>
        </p:grpSpPr>
        <p:sp>
          <p:nvSpPr>
            <p:cNvPr id="9" name="Google Shape;270;p50">
              <a:extLst>
                <a:ext uri="{FF2B5EF4-FFF2-40B4-BE49-F238E27FC236}">
                  <a16:creationId xmlns:a16="http://schemas.microsoft.com/office/drawing/2014/main" id="{592C4AD5-DFC7-A347-9CB2-296930E49A7B}"/>
                </a:ext>
              </a:extLst>
            </p:cNvPr>
            <p:cNvSpPr/>
            <p:nvPr/>
          </p:nvSpPr>
          <p:spPr>
            <a:xfrm>
              <a:off x="2976" y="256042"/>
              <a:ext cx="922800" cy="553500"/>
            </a:xfrm>
            <a:prstGeom prst="roundRect">
              <a:avLst>
                <a:gd name="adj" fmla="val 10000"/>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1;p50">
              <a:extLst>
                <a:ext uri="{FF2B5EF4-FFF2-40B4-BE49-F238E27FC236}">
                  <a16:creationId xmlns:a16="http://schemas.microsoft.com/office/drawing/2014/main" id="{868375BA-7ECC-A14D-BF8E-F6459D81F61B}"/>
                </a:ext>
              </a:extLst>
            </p:cNvPr>
            <p:cNvSpPr txBox="1"/>
            <p:nvPr/>
          </p:nvSpPr>
          <p:spPr>
            <a:xfrm>
              <a:off x="19192" y="272258"/>
              <a:ext cx="890400" cy="5211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dirty="0">
                  <a:solidFill>
                    <a:schemeClr val="lt1"/>
                  </a:solidFill>
                  <a:latin typeface="Arial"/>
                  <a:ea typeface="Arial"/>
                  <a:cs typeface="Arial"/>
                  <a:sym typeface="Arial"/>
                </a:rPr>
                <a:t>Raw Text</a:t>
              </a:r>
              <a:endParaRPr dirty="0"/>
            </a:p>
          </p:txBody>
        </p:sp>
        <p:sp>
          <p:nvSpPr>
            <p:cNvPr id="11" name="Google Shape;272;p50">
              <a:extLst>
                <a:ext uri="{FF2B5EF4-FFF2-40B4-BE49-F238E27FC236}">
                  <a16:creationId xmlns:a16="http://schemas.microsoft.com/office/drawing/2014/main" id="{1955E992-BA8C-6C42-9A27-AC8D5BA573C9}"/>
                </a:ext>
              </a:extLst>
            </p:cNvPr>
            <p:cNvSpPr/>
            <p:nvPr/>
          </p:nvSpPr>
          <p:spPr>
            <a:xfrm>
              <a:off x="1017984" y="418443"/>
              <a:ext cx="195600" cy="228900"/>
            </a:xfrm>
            <a:prstGeom prst="rightArrow">
              <a:avLst>
                <a:gd name="adj1" fmla="val 60000"/>
                <a:gd name="adj2" fmla="val 50000"/>
              </a:avLst>
            </a:prstGeom>
            <a:solidFill>
              <a:srgbClr val="ABB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73;p50">
              <a:extLst>
                <a:ext uri="{FF2B5EF4-FFF2-40B4-BE49-F238E27FC236}">
                  <a16:creationId xmlns:a16="http://schemas.microsoft.com/office/drawing/2014/main" id="{F7AD6347-490D-C544-958A-CD4F54A91CB3}"/>
                </a:ext>
              </a:extLst>
            </p:cNvPr>
            <p:cNvSpPr txBox="1"/>
            <p:nvPr/>
          </p:nvSpPr>
          <p:spPr>
            <a:xfrm>
              <a:off x="1017984" y="464211"/>
              <a:ext cx="136800" cy="1374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13" name="Google Shape;274;p50">
              <a:extLst>
                <a:ext uri="{FF2B5EF4-FFF2-40B4-BE49-F238E27FC236}">
                  <a16:creationId xmlns:a16="http://schemas.microsoft.com/office/drawing/2014/main" id="{27604351-1063-AB4E-8995-9585BDB0E2C9}"/>
                </a:ext>
              </a:extLst>
            </p:cNvPr>
            <p:cNvSpPr/>
            <p:nvPr/>
          </p:nvSpPr>
          <p:spPr>
            <a:xfrm>
              <a:off x="1294804" y="256042"/>
              <a:ext cx="922800" cy="553500"/>
            </a:xfrm>
            <a:prstGeom prst="roundRect">
              <a:avLst>
                <a:gd name="adj" fmla="val 10000"/>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75;p50">
              <a:extLst>
                <a:ext uri="{FF2B5EF4-FFF2-40B4-BE49-F238E27FC236}">
                  <a16:creationId xmlns:a16="http://schemas.microsoft.com/office/drawing/2014/main" id="{B5DC179D-5D6E-BF42-9EE4-A779C0EC1668}"/>
                </a:ext>
              </a:extLst>
            </p:cNvPr>
            <p:cNvSpPr txBox="1"/>
            <p:nvPr/>
          </p:nvSpPr>
          <p:spPr>
            <a:xfrm>
              <a:off x="1311020" y="272258"/>
              <a:ext cx="890400" cy="5211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Tokenization</a:t>
              </a:r>
              <a:endParaRPr/>
            </a:p>
          </p:txBody>
        </p:sp>
        <p:sp>
          <p:nvSpPr>
            <p:cNvPr id="15" name="Google Shape;276;p50">
              <a:extLst>
                <a:ext uri="{FF2B5EF4-FFF2-40B4-BE49-F238E27FC236}">
                  <a16:creationId xmlns:a16="http://schemas.microsoft.com/office/drawing/2014/main" id="{F97FBA13-20C1-AE47-920D-C877F313E84C}"/>
                </a:ext>
              </a:extLst>
            </p:cNvPr>
            <p:cNvSpPr/>
            <p:nvPr/>
          </p:nvSpPr>
          <p:spPr>
            <a:xfrm>
              <a:off x="2309812" y="418443"/>
              <a:ext cx="195600" cy="228900"/>
            </a:xfrm>
            <a:prstGeom prst="rightArrow">
              <a:avLst>
                <a:gd name="adj1" fmla="val 60000"/>
                <a:gd name="adj2" fmla="val 50000"/>
              </a:avLst>
            </a:prstGeom>
            <a:solidFill>
              <a:srgbClr val="ABB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77;p50">
              <a:extLst>
                <a:ext uri="{FF2B5EF4-FFF2-40B4-BE49-F238E27FC236}">
                  <a16:creationId xmlns:a16="http://schemas.microsoft.com/office/drawing/2014/main" id="{51593CCD-30ED-B647-AD37-3228E6CB5C4D}"/>
                </a:ext>
              </a:extLst>
            </p:cNvPr>
            <p:cNvSpPr txBox="1"/>
            <p:nvPr/>
          </p:nvSpPr>
          <p:spPr>
            <a:xfrm>
              <a:off x="2309812" y="464211"/>
              <a:ext cx="136800" cy="1374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17" name="Google Shape;278;p50">
              <a:extLst>
                <a:ext uri="{FF2B5EF4-FFF2-40B4-BE49-F238E27FC236}">
                  <a16:creationId xmlns:a16="http://schemas.microsoft.com/office/drawing/2014/main" id="{DC5F4FF7-6C15-D244-9E7C-AB7365054921}"/>
                </a:ext>
              </a:extLst>
            </p:cNvPr>
            <p:cNvSpPr/>
            <p:nvPr/>
          </p:nvSpPr>
          <p:spPr>
            <a:xfrm>
              <a:off x="2586632" y="256042"/>
              <a:ext cx="922800" cy="553500"/>
            </a:xfrm>
            <a:prstGeom prst="roundRect">
              <a:avLst>
                <a:gd name="adj" fmla="val 10000"/>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79;p50">
              <a:extLst>
                <a:ext uri="{FF2B5EF4-FFF2-40B4-BE49-F238E27FC236}">
                  <a16:creationId xmlns:a16="http://schemas.microsoft.com/office/drawing/2014/main" id="{343D5A16-E5FA-7245-9E87-BB798D0873D0}"/>
                </a:ext>
              </a:extLst>
            </p:cNvPr>
            <p:cNvSpPr txBox="1"/>
            <p:nvPr/>
          </p:nvSpPr>
          <p:spPr>
            <a:xfrm>
              <a:off x="2602848" y="272258"/>
              <a:ext cx="890400" cy="5211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Stop Words Filtering</a:t>
              </a:r>
              <a:endParaRPr/>
            </a:p>
          </p:txBody>
        </p:sp>
        <p:sp>
          <p:nvSpPr>
            <p:cNvPr id="19" name="Google Shape;280;p50">
              <a:extLst>
                <a:ext uri="{FF2B5EF4-FFF2-40B4-BE49-F238E27FC236}">
                  <a16:creationId xmlns:a16="http://schemas.microsoft.com/office/drawing/2014/main" id="{EB2E08C8-BA52-114A-A986-CF07177F2A98}"/>
                </a:ext>
              </a:extLst>
            </p:cNvPr>
            <p:cNvSpPr/>
            <p:nvPr/>
          </p:nvSpPr>
          <p:spPr>
            <a:xfrm>
              <a:off x="3601640" y="418443"/>
              <a:ext cx="195600" cy="228900"/>
            </a:xfrm>
            <a:prstGeom prst="rightArrow">
              <a:avLst>
                <a:gd name="adj1" fmla="val 60000"/>
                <a:gd name="adj2" fmla="val 50000"/>
              </a:avLst>
            </a:prstGeom>
            <a:solidFill>
              <a:srgbClr val="ABB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1;p50">
              <a:extLst>
                <a:ext uri="{FF2B5EF4-FFF2-40B4-BE49-F238E27FC236}">
                  <a16:creationId xmlns:a16="http://schemas.microsoft.com/office/drawing/2014/main" id="{5DA6E6AC-9D40-AB4E-B2B9-BDFC4A97F204}"/>
                </a:ext>
              </a:extLst>
            </p:cNvPr>
            <p:cNvSpPr txBox="1"/>
            <p:nvPr/>
          </p:nvSpPr>
          <p:spPr>
            <a:xfrm>
              <a:off x="3601640" y="464211"/>
              <a:ext cx="136800" cy="1374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21" name="Google Shape;282;p50">
              <a:extLst>
                <a:ext uri="{FF2B5EF4-FFF2-40B4-BE49-F238E27FC236}">
                  <a16:creationId xmlns:a16="http://schemas.microsoft.com/office/drawing/2014/main" id="{3A719B85-58B3-AA4F-AE20-245340465A6C}"/>
                </a:ext>
              </a:extLst>
            </p:cNvPr>
            <p:cNvSpPr/>
            <p:nvPr/>
          </p:nvSpPr>
          <p:spPr>
            <a:xfrm>
              <a:off x="3878460" y="256042"/>
              <a:ext cx="922800" cy="553500"/>
            </a:xfrm>
            <a:prstGeom prst="roundRect">
              <a:avLst>
                <a:gd name="adj" fmla="val 10000"/>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3;p50">
              <a:extLst>
                <a:ext uri="{FF2B5EF4-FFF2-40B4-BE49-F238E27FC236}">
                  <a16:creationId xmlns:a16="http://schemas.microsoft.com/office/drawing/2014/main" id="{92CDFBF6-B70B-394A-B3F0-AD15D447AC52}"/>
                </a:ext>
              </a:extLst>
            </p:cNvPr>
            <p:cNvSpPr txBox="1"/>
            <p:nvPr/>
          </p:nvSpPr>
          <p:spPr>
            <a:xfrm>
              <a:off x="3894676" y="272258"/>
              <a:ext cx="890400" cy="5211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dirty="0">
                  <a:solidFill>
                    <a:schemeClr val="lt1"/>
                  </a:solidFill>
                  <a:latin typeface="Arial"/>
                  <a:ea typeface="Arial"/>
                  <a:cs typeface="Arial"/>
                  <a:sym typeface="Arial"/>
                </a:rPr>
                <a:t>TF</a:t>
              </a:r>
              <a:r>
                <a:rPr lang="en" sz="1100" dirty="0">
                  <a:solidFill>
                    <a:schemeClr val="lt1"/>
                  </a:solidFill>
                </a:rPr>
                <a:t>–</a:t>
              </a:r>
              <a:r>
                <a:rPr lang="en" sz="1100" b="0" i="0" u="none" strike="noStrike" cap="none" dirty="0">
                  <a:solidFill>
                    <a:schemeClr val="lt1"/>
                  </a:solidFill>
                  <a:latin typeface="Arial"/>
                  <a:ea typeface="Arial"/>
                  <a:cs typeface="Arial"/>
                  <a:sym typeface="Arial"/>
                </a:rPr>
                <a:t>IDF</a:t>
              </a:r>
              <a:endParaRPr dirty="0"/>
            </a:p>
          </p:txBody>
        </p:sp>
        <p:sp>
          <p:nvSpPr>
            <p:cNvPr id="23" name="Google Shape;284;p50">
              <a:extLst>
                <a:ext uri="{FF2B5EF4-FFF2-40B4-BE49-F238E27FC236}">
                  <a16:creationId xmlns:a16="http://schemas.microsoft.com/office/drawing/2014/main" id="{7AF23D1F-DC77-3047-821D-EDF89534AA45}"/>
                </a:ext>
              </a:extLst>
            </p:cNvPr>
            <p:cNvSpPr/>
            <p:nvPr/>
          </p:nvSpPr>
          <p:spPr>
            <a:xfrm>
              <a:off x="4893468" y="418443"/>
              <a:ext cx="195600" cy="228900"/>
            </a:xfrm>
            <a:prstGeom prst="rightArrow">
              <a:avLst>
                <a:gd name="adj1" fmla="val 60000"/>
                <a:gd name="adj2" fmla="val 50000"/>
              </a:avLst>
            </a:prstGeom>
            <a:solidFill>
              <a:srgbClr val="ABB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5;p50">
              <a:extLst>
                <a:ext uri="{FF2B5EF4-FFF2-40B4-BE49-F238E27FC236}">
                  <a16:creationId xmlns:a16="http://schemas.microsoft.com/office/drawing/2014/main" id="{BB02578D-CAA3-5E4B-843D-FCD57C3D593B}"/>
                </a:ext>
              </a:extLst>
            </p:cNvPr>
            <p:cNvSpPr txBox="1"/>
            <p:nvPr/>
          </p:nvSpPr>
          <p:spPr>
            <a:xfrm>
              <a:off x="4893468" y="464211"/>
              <a:ext cx="136800" cy="1374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900"/>
                <a:buFont typeface="Arial"/>
                <a:buNone/>
              </a:pPr>
              <a:endParaRPr sz="900" b="0" i="0" u="none" strike="noStrike" cap="none">
                <a:solidFill>
                  <a:schemeClr val="lt1"/>
                </a:solidFill>
                <a:latin typeface="Arial"/>
                <a:ea typeface="Arial"/>
                <a:cs typeface="Arial"/>
                <a:sym typeface="Arial"/>
              </a:endParaRPr>
            </a:p>
          </p:txBody>
        </p:sp>
        <p:sp>
          <p:nvSpPr>
            <p:cNvPr id="25" name="Google Shape;286;p50">
              <a:extLst>
                <a:ext uri="{FF2B5EF4-FFF2-40B4-BE49-F238E27FC236}">
                  <a16:creationId xmlns:a16="http://schemas.microsoft.com/office/drawing/2014/main" id="{6479E7C0-414B-C745-8207-0087C6644150}"/>
                </a:ext>
              </a:extLst>
            </p:cNvPr>
            <p:cNvSpPr/>
            <p:nvPr/>
          </p:nvSpPr>
          <p:spPr>
            <a:xfrm>
              <a:off x="5170289" y="256042"/>
              <a:ext cx="922800" cy="553500"/>
            </a:xfrm>
            <a:prstGeom prst="roundRect">
              <a:avLst>
                <a:gd name="adj" fmla="val 10000"/>
              </a:avLst>
            </a:prstGeom>
            <a:solidFill>
              <a:srgbClr val="4372C3"/>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7;p50">
              <a:extLst>
                <a:ext uri="{FF2B5EF4-FFF2-40B4-BE49-F238E27FC236}">
                  <a16:creationId xmlns:a16="http://schemas.microsoft.com/office/drawing/2014/main" id="{96EF4651-8D33-5847-A186-23F28C74F38A}"/>
                </a:ext>
              </a:extLst>
            </p:cNvPr>
            <p:cNvSpPr txBox="1"/>
            <p:nvPr/>
          </p:nvSpPr>
          <p:spPr>
            <a:xfrm>
              <a:off x="5186505" y="272258"/>
              <a:ext cx="890400" cy="521100"/>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 sz="1100" b="0" i="0" u="none" strike="noStrike" cap="none">
                  <a:solidFill>
                    <a:schemeClr val="lt1"/>
                  </a:solidFill>
                  <a:latin typeface="Arial"/>
                  <a:ea typeface="Arial"/>
                  <a:cs typeface="Arial"/>
                  <a:sym typeface="Arial"/>
                </a:rPr>
                <a:t>Machine Learning</a:t>
              </a:r>
              <a:endParaRPr/>
            </a:p>
          </p:txBody>
        </p:sp>
      </p:grpSp>
    </p:spTree>
    <p:extLst>
      <p:ext uri="{BB962C8B-B14F-4D97-AF65-F5344CB8AC3E}">
        <p14:creationId xmlns:p14="http://schemas.microsoft.com/office/powerpoint/2010/main" val="2374000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F2BA-0911-7943-8F21-C0EFD930758D}"/>
              </a:ext>
            </a:extLst>
          </p:cNvPr>
          <p:cNvSpPr>
            <a:spLocks noGrp="1"/>
          </p:cNvSpPr>
          <p:nvPr>
            <p:ph type="title"/>
          </p:nvPr>
        </p:nvSpPr>
        <p:spPr/>
        <p:txBody>
          <a:bodyPr/>
          <a:lstStyle/>
          <a:p>
            <a:pPr algn="l"/>
            <a:r>
              <a:rPr lang="en" sz="4000" i="1" u="sng" dirty="0"/>
              <a:t>Tokenization</a:t>
            </a:r>
            <a:r>
              <a:rPr lang="en-US" sz="4000" i="1" u="sng" dirty="0"/>
              <a:t>				</a:t>
            </a:r>
          </a:p>
        </p:txBody>
      </p:sp>
      <p:sp>
        <p:nvSpPr>
          <p:cNvPr id="3" name="Slide Number Placeholder 2">
            <a:extLst>
              <a:ext uri="{FF2B5EF4-FFF2-40B4-BE49-F238E27FC236}">
                <a16:creationId xmlns:a16="http://schemas.microsoft.com/office/drawing/2014/main" id="{22C6560F-BC4B-DD4B-B637-1BE0C770D7FA}"/>
              </a:ext>
            </a:extLst>
          </p:cNvPr>
          <p:cNvSpPr>
            <a:spLocks noGrp="1"/>
          </p:cNvSpPr>
          <p:nvPr>
            <p:ph type="sldNum" sz="quarter" idx="4"/>
          </p:nvPr>
        </p:nvSpPr>
        <p:spPr/>
        <p:txBody>
          <a:bodyPr/>
          <a:lstStyle/>
          <a:p>
            <a:fld id="{1F58742C-725E-6941-A96C-5262B7D83A91}" type="slidenum">
              <a:rPr lang="en-US" smtClean="0"/>
              <a:pPr/>
              <a:t>11</a:t>
            </a:fld>
            <a:endParaRPr lang="en-US" dirty="0"/>
          </a:p>
        </p:txBody>
      </p:sp>
      <p:sp>
        <p:nvSpPr>
          <p:cNvPr id="4" name="Text Placeholder 3">
            <a:extLst>
              <a:ext uri="{FF2B5EF4-FFF2-40B4-BE49-F238E27FC236}">
                <a16:creationId xmlns:a16="http://schemas.microsoft.com/office/drawing/2014/main" id="{A6C2FDFD-56F7-6948-8EA9-9C05C8AD572A}"/>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184286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What Is Tokenization?</a:t>
            </a:r>
            <a:endParaRPr lang="en-US" sz="3200" b="1" dirty="0"/>
          </a:p>
        </p:txBody>
      </p:sp>
      <p:sp>
        <p:nvSpPr>
          <p:cNvPr id="7" name="Google Shape;143;p27">
            <a:extLst>
              <a:ext uri="{FF2B5EF4-FFF2-40B4-BE49-F238E27FC236}">
                <a16:creationId xmlns:a16="http://schemas.microsoft.com/office/drawing/2014/main" id="{AF6F2870-59BA-9D4F-91EA-11003D08983F}"/>
              </a:ext>
            </a:extLst>
          </p:cNvPr>
          <p:cNvSpPr txBox="1">
            <a:spLocks noGrp="1"/>
          </p:cNvSpPr>
          <p:nvPr>
            <p:ph idx="1"/>
          </p:nvPr>
        </p:nvSpPr>
        <p:spPr>
          <a:xfrm>
            <a:off x="330259" y="1656777"/>
            <a:ext cx="11531482" cy="2663763"/>
          </a:xfrm>
          <a:prstGeom prst="rect">
            <a:avLst/>
          </a:prstGeom>
          <a:noFill/>
          <a:ln>
            <a:noFill/>
          </a:ln>
        </p:spPr>
        <p:txBody>
          <a:bodyPr spcFirstLastPara="1" wrap="square" lIns="91425" tIns="45700" rIns="91425" bIns="45700" anchor="t" anchorCtr="0">
            <a:noAutofit/>
          </a:bodyPr>
          <a:lstStyle/>
          <a:p>
            <a:pPr marL="285750" lvl="0" indent="-285750">
              <a:spcBef>
                <a:spcPts val="0"/>
              </a:spcBef>
              <a:spcAft>
                <a:spcPts val="0"/>
              </a:spcAft>
              <a:buClr>
                <a:srgbClr val="000000"/>
              </a:buClr>
              <a:buSzPct val="100000"/>
              <a:buFont typeface="Arial"/>
              <a:buChar char="•"/>
            </a:pPr>
            <a:r>
              <a:rPr lang="en-US" dirty="0">
                <a:solidFill>
                  <a:srgbClr val="000000"/>
                </a:solidFill>
                <a:latin typeface="Arial"/>
                <a:ea typeface="Arial"/>
                <a:cs typeface="Arial"/>
                <a:sym typeface="Arial"/>
              </a:rPr>
              <a:t>Text needs to be segmented into units in order for any processing to be done.  </a:t>
            </a:r>
            <a:endParaRPr lang="en-US" dirty="0"/>
          </a:p>
          <a:p>
            <a:pPr marL="285750" lvl="0" indent="-196850">
              <a:spcBef>
                <a:spcPts val="0"/>
              </a:spcBef>
              <a:spcAft>
                <a:spcPts val="0"/>
              </a:spcAft>
              <a:buClr>
                <a:srgbClr val="000000"/>
              </a:buClr>
              <a:buSzPts val="1400"/>
              <a:buNone/>
            </a:pPr>
            <a:endParaRPr lang="en-US" dirty="0">
              <a:solidFill>
                <a:srgbClr val="000000"/>
              </a:solidFill>
              <a:latin typeface="Arial"/>
              <a:ea typeface="Arial"/>
              <a:cs typeface="Arial"/>
              <a:sym typeface="Arial"/>
            </a:endParaRPr>
          </a:p>
          <a:p>
            <a:pPr marL="285750" lvl="0" indent="-285750">
              <a:spcBef>
                <a:spcPts val="0"/>
              </a:spcBef>
              <a:spcAft>
                <a:spcPts val="0"/>
              </a:spcAft>
              <a:buClr>
                <a:srgbClr val="000000"/>
              </a:buClr>
              <a:buSzPct val="100000"/>
              <a:buFont typeface="Arial"/>
              <a:buChar char="•"/>
            </a:pPr>
            <a:r>
              <a:rPr lang="en-US" dirty="0">
                <a:solidFill>
                  <a:srgbClr val="000000"/>
                </a:solidFill>
                <a:latin typeface="Arial"/>
                <a:ea typeface="Arial"/>
                <a:cs typeface="Arial"/>
                <a:sym typeface="Arial"/>
              </a:rPr>
              <a:t>A </a:t>
            </a:r>
            <a:r>
              <a:rPr lang="en-US" b="1" dirty="0">
                <a:solidFill>
                  <a:srgbClr val="000000"/>
                </a:solidFill>
                <a:latin typeface="Arial"/>
                <a:ea typeface="Arial"/>
                <a:cs typeface="Arial"/>
                <a:sym typeface="Arial"/>
              </a:rPr>
              <a:t>token</a:t>
            </a:r>
            <a:r>
              <a:rPr lang="en-US" dirty="0">
                <a:solidFill>
                  <a:srgbClr val="000000"/>
                </a:solidFill>
                <a:latin typeface="Arial"/>
                <a:ea typeface="Arial"/>
                <a:cs typeface="Arial"/>
                <a:sym typeface="Arial"/>
              </a:rPr>
              <a:t> is a group of characters that have meaning.</a:t>
            </a:r>
            <a:r>
              <a:rPr lang="en-US" dirty="0"/>
              <a:t> A token </a:t>
            </a:r>
            <a:r>
              <a:rPr lang="en-US" dirty="0">
                <a:solidFill>
                  <a:srgbClr val="000000"/>
                </a:solidFill>
                <a:latin typeface="Arial"/>
                <a:ea typeface="Arial"/>
                <a:cs typeface="Arial"/>
                <a:sym typeface="Arial"/>
              </a:rPr>
              <a:t>can be a word, sentence, or phrase.  </a:t>
            </a:r>
            <a:endParaRPr lang="en-US" dirty="0"/>
          </a:p>
          <a:p>
            <a:pPr marL="285750" lvl="0" indent="-196850">
              <a:spcBef>
                <a:spcPts val="0"/>
              </a:spcBef>
              <a:spcAft>
                <a:spcPts val="0"/>
              </a:spcAft>
              <a:buClr>
                <a:srgbClr val="000000"/>
              </a:buClr>
              <a:buSzPts val="1400"/>
              <a:buNone/>
            </a:pPr>
            <a:endParaRPr lang="en-US" dirty="0">
              <a:solidFill>
                <a:srgbClr val="000000"/>
              </a:solidFill>
              <a:latin typeface="Arial"/>
              <a:ea typeface="Arial"/>
              <a:cs typeface="Arial"/>
              <a:sym typeface="Arial"/>
            </a:endParaRPr>
          </a:p>
          <a:p>
            <a:pPr marL="285750" lvl="0" indent="-285750">
              <a:spcBef>
                <a:spcPts val="0"/>
              </a:spcBef>
              <a:spcAft>
                <a:spcPts val="0"/>
              </a:spcAft>
              <a:buClr>
                <a:srgbClr val="000000"/>
              </a:buClr>
              <a:buSzPct val="100000"/>
              <a:buFont typeface="Arial"/>
              <a:buChar char="•"/>
            </a:pPr>
            <a:r>
              <a:rPr lang="en-US" dirty="0"/>
              <a:t>C</a:t>
            </a:r>
            <a:r>
              <a:rPr lang="en-US" dirty="0">
                <a:solidFill>
                  <a:srgbClr val="000000"/>
                </a:solidFill>
                <a:latin typeface="Arial"/>
                <a:ea typeface="Arial"/>
                <a:cs typeface="Arial"/>
                <a:sym typeface="Arial"/>
              </a:rPr>
              <a:t>haracters</a:t>
            </a:r>
            <a:r>
              <a:rPr lang="en-US" dirty="0"/>
              <a:t> such as</a:t>
            </a:r>
            <a:r>
              <a:rPr lang="en-US" dirty="0">
                <a:solidFill>
                  <a:srgbClr val="000000"/>
                </a:solidFill>
                <a:latin typeface="Arial"/>
                <a:ea typeface="Arial"/>
                <a:cs typeface="Arial"/>
                <a:sym typeface="Arial"/>
              </a:rPr>
              <a:t> punctuation are sometimes discarded.  </a:t>
            </a:r>
            <a:endParaRPr lang="en-US" dirty="0"/>
          </a:p>
          <a:p>
            <a:pPr marL="285750" lvl="0" indent="-196850">
              <a:spcBef>
                <a:spcPts val="0"/>
              </a:spcBef>
              <a:spcAft>
                <a:spcPts val="0"/>
              </a:spcAft>
              <a:buClr>
                <a:srgbClr val="000000"/>
              </a:buClr>
              <a:buSzPts val="1400"/>
              <a:buNone/>
            </a:pPr>
            <a:endParaRPr lang="en-US" dirty="0">
              <a:solidFill>
                <a:srgbClr val="000000"/>
              </a:solidFill>
              <a:latin typeface="Arial"/>
              <a:ea typeface="Arial"/>
              <a:cs typeface="Arial"/>
              <a:sym typeface="Arial"/>
            </a:endParaRPr>
          </a:p>
          <a:p>
            <a:pPr marL="285750" lvl="0" indent="-285750">
              <a:spcBef>
                <a:spcPts val="0"/>
              </a:spcBef>
              <a:spcAft>
                <a:spcPts val="0"/>
              </a:spcAft>
              <a:buClr>
                <a:srgbClr val="000000"/>
              </a:buClr>
              <a:buSzPct val="100000"/>
              <a:buFont typeface="Arial"/>
              <a:buChar char="•"/>
            </a:pPr>
            <a:r>
              <a:rPr lang="en-US" dirty="0"/>
              <a:t>Tokenization is</a:t>
            </a:r>
            <a:r>
              <a:rPr lang="en-US" dirty="0">
                <a:solidFill>
                  <a:srgbClr val="000000"/>
                </a:solidFill>
                <a:latin typeface="Arial"/>
                <a:ea typeface="Arial"/>
                <a:cs typeface="Arial"/>
                <a:sym typeface="Arial"/>
              </a:rPr>
              <a:t> similar to </a:t>
            </a:r>
            <a:r>
              <a:rPr lang="en-US" dirty="0"/>
              <a:t>the</a:t>
            </a:r>
            <a:r>
              <a:rPr lang="en-US" dirty="0">
                <a:solidFill>
                  <a:srgbClr val="000000"/>
                </a:solidFill>
                <a:latin typeface="Arial"/>
                <a:ea typeface="Arial"/>
                <a:cs typeface="Arial"/>
                <a:sym typeface="Arial"/>
              </a:rPr>
              <a:t> .split()</a:t>
            </a:r>
            <a:r>
              <a:rPr lang="en-US" dirty="0"/>
              <a:t> method in Python.</a:t>
            </a:r>
            <a:r>
              <a:rPr lang="en-US" dirty="0">
                <a:solidFill>
                  <a:srgbClr val="000000"/>
                </a:solidFill>
                <a:latin typeface="Arial"/>
                <a:ea typeface="Arial"/>
                <a:cs typeface="Arial"/>
                <a:sym typeface="Arial"/>
              </a:rPr>
              <a:t>  </a:t>
            </a:r>
            <a:endParaRPr lang="en-US" dirty="0"/>
          </a:p>
          <a:p>
            <a:pPr marL="285750" lvl="0" indent="-196850">
              <a:spcBef>
                <a:spcPts val="0"/>
              </a:spcBef>
              <a:spcAft>
                <a:spcPts val="0"/>
              </a:spcAft>
              <a:buClr>
                <a:srgbClr val="000000"/>
              </a:buClr>
              <a:buSzPts val="1400"/>
              <a:buNone/>
            </a:pPr>
            <a:endParaRPr lang="en-US" dirty="0">
              <a:solidFill>
                <a:srgbClr val="000000"/>
              </a:solidFill>
              <a:latin typeface="Arial"/>
              <a:ea typeface="Arial"/>
              <a:cs typeface="Arial"/>
              <a:sym typeface="Arial"/>
            </a:endParaRPr>
          </a:p>
          <a:p>
            <a:pPr marL="285750" lvl="0" indent="-285750">
              <a:spcBef>
                <a:spcPts val="0"/>
              </a:spcBef>
              <a:spcAft>
                <a:spcPts val="0"/>
              </a:spcAft>
              <a:buClr>
                <a:srgbClr val="000000"/>
              </a:buClr>
              <a:buSzPct val="100000"/>
              <a:buFont typeface="Arial"/>
              <a:buChar char="•"/>
            </a:pPr>
            <a:r>
              <a:rPr lang="en-US" dirty="0">
                <a:solidFill>
                  <a:srgbClr val="000000"/>
                </a:solidFill>
                <a:latin typeface="Arial"/>
                <a:ea typeface="Arial"/>
                <a:cs typeface="Arial"/>
                <a:sym typeface="Arial"/>
              </a:rPr>
              <a:t>Sentence segmentation and tokenization are often the first steps in an NLP pipeline.</a:t>
            </a:r>
            <a:endParaRPr lang="en-US" dirty="0"/>
          </a:p>
        </p:txBody>
      </p:sp>
      <p:sp>
        <p:nvSpPr>
          <p:cNvPr id="6" name="Google Shape;268;p50">
            <a:extLst>
              <a:ext uri="{FF2B5EF4-FFF2-40B4-BE49-F238E27FC236}">
                <a16:creationId xmlns:a16="http://schemas.microsoft.com/office/drawing/2014/main" id="{1B718FBF-72AC-7341-BDB2-2F76F83D4EFD}"/>
              </a:ext>
            </a:extLst>
          </p:cNvPr>
          <p:cNvSpPr txBox="1"/>
          <p:nvPr/>
        </p:nvSpPr>
        <p:spPr>
          <a:xfrm>
            <a:off x="1429512" y="1042351"/>
            <a:ext cx="9566147" cy="354513"/>
          </a:xfrm>
          <a:prstGeom prst="rect">
            <a:avLst/>
          </a:prstGeom>
          <a:noFill/>
          <a:ln>
            <a:noFill/>
          </a:ln>
        </p:spPr>
        <p:txBody>
          <a:bodyPr spcFirstLastPara="1" wrap="square" lIns="91425" tIns="45700" rIns="91425" bIns="45700" anchor="t" anchorCtr="0">
            <a:noAutofit/>
          </a:bodyPr>
          <a:lstStyle/>
          <a:p>
            <a:pPr lvl="0"/>
            <a:r>
              <a:rPr lang="en-US" i="1" dirty="0">
                <a:latin typeface="Arial" panose="020B0604020202020204" pitchFamily="34" charset="0"/>
                <a:cs typeface="Arial" panose="020B0604020202020204" pitchFamily="34" charset="0"/>
              </a:rPr>
              <a:t>Tokenization is the</a:t>
            </a:r>
            <a:r>
              <a:rPr lang="en-US" i="1" dirty="0">
                <a:solidFill>
                  <a:srgbClr val="000000"/>
                </a:solidFill>
                <a:latin typeface="Arial" panose="020B0604020202020204" pitchFamily="34" charset="0"/>
                <a:ea typeface="Arial"/>
                <a:cs typeface="Arial" panose="020B0604020202020204" pitchFamily="34" charset="0"/>
                <a:sym typeface="Arial"/>
              </a:rPr>
              <a:t> process of segmenting running text into words, sentences, or phrases</a:t>
            </a:r>
            <a:r>
              <a:rPr lang="en-US" i="1" dirty="0">
                <a:solidFill>
                  <a:srgbClr val="000000"/>
                </a:solidFill>
                <a:latin typeface="Arial"/>
                <a:ea typeface="Arial"/>
                <a:cs typeface="Arial"/>
                <a:sym typeface="Arial"/>
              </a:rPr>
              <a:t>.</a:t>
            </a:r>
            <a:endParaRPr b="1" dirty="0"/>
          </a:p>
        </p:txBody>
      </p:sp>
      <p:sp>
        <p:nvSpPr>
          <p:cNvPr id="29" name="Google Shape;303;p52">
            <a:extLst>
              <a:ext uri="{FF2B5EF4-FFF2-40B4-BE49-F238E27FC236}">
                <a16:creationId xmlns:a16="http://schemas.microsoft.com/office/drawing/2014/main" id="{1E13DAC7-A17B-2C4D-8649-7D3E25CCFFAD}"/>
              </a:ext>
            </a:extLst>
          </p:cNvPr>
          <p:cNvSpPr/>
          <p:nvPr/>
        </p:nvSpPr>
        <p:spPr>
          <a:xfrm>
            <a:off x="1885157" y="5007575"/>
            <a:ext cx="1830000" cy="546900"/>
          </a:xfrm>
          <a:prstGeom prst="roundRect">
            <a:avLst>
              <a:gd name="adj" fmla="val 16667"/>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 name="Google Shape;304;p52">
            <a:extLst>
              <a:ext uri="{FF2B5EF4-FFF2-40B4-BE49-F238E27FC236}">
                <a16:creationId xmlns:a16="http://schemas.microsoft.com/office/drawing/2014/main" id="{2D320C71-957F-2D4D-94C9-F34B2F21CE97}"/>
              </a:ext>
            </a:extLst>
          </p:cNvPr>
          <p:cNvSpPr txBox="1"/>
          <p:nvPr/>
        </p:nvSpPr>
        <p:spPr>
          <a:xfrm>
            <a:off x="1947255" y="5134570"/>
            <a:ext cx="170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Let’s eat, Grandpa!</a:t>
            </a:r>
            <a:endParaRPr/>
          </a:p>
        </p:txBody>
      </p:sp>
      <p:cxnSp>
        <p:nvCxnSpPr>
          <p:cNvPr id="31" name="Google Shape;305;p52">
            <a:extLst>
              <a:ext uri="{FF2B5EF4-FFF2-40B4-BE49-F238E27FC236}">
                <a16:creationId xmlns:a16="http://schemas.microsoft.com/office/drawing/2014/main" id="{1EC381C0-A495-AF49-BE97-AD6A320286C3}"/>
              </a:ext>
            </a:extLst>
          </p:cNvPr>
          <p:cNvCxnSpPr/>
          <p:nvPr/>
        </p:nvCxnSpPr>
        <p:spPr>
          <a:xfrm>
            <a:off x="3875395" y="5296400"/>
            <a:ext cx="1566900" cy="0"/>
          </a:xfrm>
          <a:prstGeom prst="straightConnector1">
            <a:avLst/>
          </a:prstGeom>
          <a:noFill/>
          <a:ln w="25400" cap="flat" cmpd="sng">
            <a:solidFill>
              <a:schemeClr val="tx1"/>
            </a:solidFill>
            <a:prstDash val="solid"/>
            <a:round/>
            <a:headEnd type="none" w="sm" len="sm"/>
            <a:tailEnd type="triangle" w="med" len="med"/>
          </a:ln>
        </p:spPr>
      </p:cxnSp>
      <p:sp>
        <p:nvSpPr>
          <p:cNvPr id="32" name="Google Shape;306;p52">
            <a:extLst>
              <a:ext uri="{FF2B5EF4-FFF2-40B4-BE49-F238E27FC236}">
                <a16:creationId xmlns:a16="http://schemas.microsoft.com/office/drawing/2014/main" id="{EEF8FE69-16A6-D94B-A0BE-669891015DE8}"/>
              </a:ext>
            </a:extLst>
          </p:cNvPr>
          <p:cNvSpPr/>
          <p:nvPr/>
        </p:nvSpPr>
        <p:spPr>
          <a:xfrm>
            <a:off x="5691190" y="5007575"/>
            <a:ext cx="2047500" cy="546900"/>
          </a:xfrm>
          <a:prstGeom prst="roundRect">
            <a:avLst>
              <a:gd name="adj" fmla="val 16667"/>
            </a:avLst>
          </a:prstGeom>
          <a:no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 name="Google Shape;307;p52">
            <a:extLst>
              <a:ext uri="{FF2B5EF4-FFF2-40B4-BE49-F238E27FC236}">
                <a16:creationId xmlns:a16="http://schemas.microsoft.com/office/drawing/2014/main" id="{9F45FC18-0FE7-A94C-822F-D5CEFC1E965E}"/>
              </a:ext>
            </a:extLst>
          </p:cNvPr>
          <p:cNvSpPr txBox="1"/>
          <p:nvPr/>
        </p:nvSpPr>
        <p:spPr>
          <a:xfrm>
            <a:off x="5642205" y="5127111"/>
            <a:ext cx="2061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[”let’s”, “eat”, “grandpa”]</a:t>
            </a:r>
            <a:endParaRPr/>
          </a:p>
        </p:txBody>
      </p:sp>
      <p:pic>
        <p:nvPicPr>
          <p:cNvPr id="34" name="Google Shape;308;p52">
            <a:extLst>
              <a:ext uri="{FF2B5EF4-FFF2-40B4-BE49-F238E27FC236}">
                <a16:creationId xmlns:a16="http://schemas.microsoft.com/office/drawing/2014/main" id="{8539F086-A726-FD40-A741-87F01B01DABF}"/>
              </a:ext>
            </a:extLst>
          </p:cNvPr>
          <p:cNvPicPr preferRelativeResize="0"/>
          <p:nvPr/>
        </p:nvPicPr>
        <p:blipFill rotWithShape="1">
          <a:blip r:embed="rId2">
            <a:alphaModFix/>
          </a:blip>
          <a:srcRect/>
          <a:stretch/>
        </p:blipFill>
        <p:spPr>
          <a:xfrm>
            <a:off x="8324577" y="4588906"/>
            <a:ext cx="1384184" cy="1384184"/>
          </a:xfrm>
          <a:prstGeom prst="rect">
            <a:avLst/>
          </a:prstGeom>
          <a:noFill/>
          <a:ln>
            <a:noFill/>
          </a:ln>
        </p:spPr>
      </p:pic>
    </p:spTree>
    <p:extLst>
      <p:ext uri="{BB962C8B-B14F-4D97-AF65-F5344CB8AC3E}">
        <p14:creationId xmlns:p14="http://schemas.microsoft.com/office/powerpoint/2010/main" val="1310511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F2BA-0911-7943-8F21-C0EFD930758D}"/>
              </a:ext>
            </a:extLst>
          </p:cNvPr>
          <p:cNvSpPr>
            <a:spLocks noGrp="1"/>
          </p:cNvSpPr>
          <p:nvPr>
            <p:ph type="title"/>
          </p:nvPr>
        </p:nvSpPr>
        <p:spPr/>
        <p:txBody>
          <a:bodyPr/>
          <a:lstStyle/>
          <a:p>
            <a:pPr algn="l"/>
            <a:r>
              <a:rPr lang="en" sz="4000" i="1" u="sng" dirty="0"/>
              <a:t>Stop Words Removal</a:t>
            </a:r>
            <a:r>
              <a:rPr lang="en-US" sz="4000" i="1" u="sng" dirty="0"/>
              <a:t>		</a:t>
            </a:r>
          </a:p>
        </p:txBody>
      </p:sp>
      <p:sp>
        <p:nvSpPr>
          <p:cNvPr id="3" name="Slide Number Placeholder 2">
            <a:extLst>
              <a:ext uri="{FF2B5EF4-FFF2-40B4-BE49-F238E27FC236}">
                <a16:creationId xmlns:a16="http://schemas.microsoft.com/office/drawing/2014/main" id="{22C6560F-BC4B-DD4B-B637-1BE0C770D7FA}"/>
              </a:ext>
            </a:extLst>
          </p:cNvPr>
          <p:cNvSpPr>
            <a:spLocks noGrp="1"/>
          </p:cNvSpPr>
          <p:nvPr>
            <p:ph type="sldNum" sz="quarter" idx="4"/>
          </p:nvPr>
        </p:nvSpPr>
        <p:spPr/>
        <p:txBody>
          <a:bodyPr/>
          <a:lstStyle/>
          <a:p>
            <a:fld id="{1F58742C-725E-6941-A96C-5262B7D83A91}" type="slidenum">
              <a:rPr lang="en-US" smtClean="0"/>
              <a:pPr/>
              <a:t>13</a:t>
            </a:fld>
            <a:endParaRPr lang="en-US" dirty="0"/>
          </a:p>
        </p:txBody>
      </p:sp>
      <p:sp>
        <p:nvSpPr>
          <p:cNvPr id="4" name="Text Placeholder 3">
            <a:extLst>
              <a:ext uri="{FF2B5EF4-FFF2-40B4-BE49-F238E27FC236}">
                <a16:creationId xmlns:a16="http://schemas.microsoft.com/office/drawing/2014/main" id="{A6C2FDFD-56F7-6948-8EA9-9C05C8AD572A}"/>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63584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What Are Stop Words?</a:t>
            </a:r>
            <a:endParaRPr lang="en-US" sz="3200" b="1" dirty="0"/>
          </a:p>
        </p:txBody>
      </p:sp>
      <p:sp>
        <p:nvSpPr>
          <p:cNvPr id="7" name="Google Shape;143;p27">
            <a:extLst>
              <a:ext uri="{FF2B5EF4-FFF2-40B4-BE49-F238E27FC236}">
                <a16:creationId xmlns:a16="http://schemas.microsoft.com/office/drawing/2014/main" id="{AF6F2870-59BA-9D4F-91EA-11003D08983F}"/>
              </a:ext>
            </a:extLst>
          </p:cNvPr>
          <p:cNvSpPr txBox="1">
            <a:spLocks noGrp="1"/>
          </p:cNvSpPr>
          <p:nvPr>
            <p:ph idx="1"/>
          </p:nvPr>
        </p:nvSpPr>
        <p:spPr>
          <a:xfrm>
            <a:off x="252767" y="1949318"/>
            <a:ext cx="6161981" cy="4185108"/>
          </a:xfrm>
          <a:prstGeom prst="rect">
            <a:avLst/>
          </a:prstGeom>
          <a:noFill/>
          <a:ln>
            <a:noFill/>
          </a:ln>
        </p:spPr>
        <p:txBody>
          <a:bodyPr spcFirstLastPara="1" wrap="square" lIns="91425" tIns="45700" rIns="91425" bIns="45700" anchor="t" anchorCtr="0">
            <a:noAutofit/>
          </a:bodyPr>
          <a:lstStyle/>
          <a:p>
            <a:pPr marL="139700" lvl="0" indent="0">
              <a:spcBef>
                <a:spcPts val="0"/>
              </a:spcBef>
              <a:spcAft>
                <a:spcPts val="0"/>
              </a:spcAft>
              <a:buNone/>
            </a:pPr>
            <a:endParaRPr lang="en-US" sz="2400" dirty="0">
              <a:solidFill>
                <a:srgbClr val="000000"/>
              </a:solidFill>
              <a:latin typeface="Arial"/>
              <a:ea typeface="Arial"/>
              <a:cs typeface="Arial"/>
              <a:sym typeface="Arial"/>
            </a:endParaRPr>
          </a:p>
          <a:p>
            <a:pPr marL="457200" lvl="0" indent="-317500">
              <a:spcBef>
                <a:spcPts val="0"/>
              </a:spcBef>
              <a:spcAft>
                <a:spcPts val="0"/>
              </a:spcAft>
              <a:buClr>
                <a:srgbClr val="000000"/>
              </a:buClr>
              <a:buSzPts val="1400"/>
              <a:buFont typeface="Arial"/>
              <a:buChar char="●"/>
            </a:pPr>
            <a:r>
              <a:rPr lang="en-US" sz="2400" dirty="0">
                <a:solidFill>
                  <a:srgbClr val="000000"/>
                </a:solidFill>
                <a:latin typeface="Arial"/>
                <a:ea typeface="Arial"/>
                <a:cs typeface="Arial"/>
                <a:sym typeface="Arial"/>
              </a:rPr>
              <a:t>Generally, </a:t>
            </a:r>
            <a:r>
              <a:rPr lang="en-US" sz="2400" dirty="0"/>
              <a:t>stop words are</a:t>
            </a:r>
            <a:r>
              <a:rPr lang="en-US" sz="2400" dirty="0">
                <a:solidFill>
                  <a:srgbClr val="000000"/>
                </a:solidFill>
                <a:latin typeface="Arial"/>
                <a:ea typeface="Arial"/>
                <a:cs typeface="Arial"/>
                <a:sym typeface="Arial"/>
              </a:rPr>
              <a:t> the most commonly used words in </a:t>
            </a:r>
            <a:r>
              <a:rPr lang="en-US" sz="2400" dirty="0"/>
              <a:t>a</a:t>
            </a:r>
            <a:r>
              <a:rPr lang="en-US" sz="2400" dirty="0">
                <a:solidFill>
                  <a:srgbClr val="000000"/>
                </a:solidFill>
                <a:latin typeface="Arial"/>
                <a:ea typeface="Arial"/>
                <a:cs typeface="Arial"/>
                <a:sym typeface="Arial"/>
              </a:rPr>
              <a:t> document</a:t>
            </a:r>
            <a:r>
              <a:rPr lang="en-US" sz="2400" dirty="0"/>
              <a:t>.</a:t>
            </a:r>
          </a:p>
          <a:p>
            <a:pPr marL="457200" lvl="0" indent="-228600">
              <a:spcBef>
                <a:spcPts val="0"/>
              </a:spcBef>
              <a:spcAft>
                <a:spcPts val="0"/>
              </a:spcAft>
              <a:buClr>
                <a:srgbClr val="000000"/>
              </a:buClr>
              <a:buSzPts val="1400"/>
              <a:buNone/>
            </a:pPr>
            <a:endParaRPr lang="en-US" sz="2400" dirty="0">
              <a:solidFill>
                <a:srgbClr val="000000"/>
              </a:solidFill>
              <a:latin typeface="Arial"/>
              <a:ea typeface="Arial"/>
              <a:cs typeface="Arial"/>
              <a:sym typeface="Arial"/>
            </a:endParaRPr>
          </a:p>
          <a:p>
            <a:pPr marL="457200" lvl="0" indent="-317500">
              <a:spcBef>
                <a:spcPts val="0"/>
              </a:spcBef>
              <a:spcAft>
                <a:spcPts val="0"/>
              </a:spcAft>
              <a:buClr>
                <a:srgbClr val="000000"/>
              </a:buClr>
              <a:buSzPts val="1400"/>
              <a:buFont typeface="Arial"/>
              <a:buChar char="●"/>
            </a:pPr>
            <a:r>
              <a:rPr lang="en-US" sz="2400" dirty="0">
                <a:solidFill>
                  <a:srgbClr val="000000"/>
                </a:solidFill>
                <a:latin typeface="Arial"/>
                <a:ea typeface="Arial"/>
                <a:cs typeface="Arial"/>
                <a:sym typeface="Arial"/>
              </a:rPr>
              <a:t>Examples: </a:t>
            </a:r>
            <a:r>
              <a:rPr lang="en-US" sz="2400" i="1" dirty="0">
                <a:solidFill>
                  <a:srgbClr val="000000"/>
                </a:solidFill>
                <a:latin typeface="Arial"/>
                <a:ea typeface="Arial"/>
                <a:cs typeface="Arial"/>
                <a:sym typeface="Arial"/>
              </a:rPr>
              <a:t>this, to, the, a, there, an</a:t>
            </a:r>
            <a:endParaRPr lang="en-US" sz="2400" i="1" dirty="0"/>
          </a:p>
          <a:p>
            <a:pPr marL="457200" lvl="0" indent="-228600">
              <a:spcBef>
                <a:spcPts val="0"/>
              </a:spcBef>
              <a:spcAft>
                <a:spcPts val="0"/>
              </a:spcAft>
              <a:buClr>
                <a:srgbClr val="000000"/>
              </a:buClr>
              <a:buSzPts val="1400"/>
              <a:buNone/>
            </a:pPr>
            <a:endParaRPr lang="en-US" sz="2400" dirty="0">
              <a:solidFill>
                <a:srgbClr val="000000"/>
              </a:solidFill>
              <a:latin typeface="Arial"/>
              <a:ea typeface="Arial"/>
              <a:cs typeface="Arial"/>
              <a:sym typeface="Arial"/>
            </a:endParaRPr>
          </a:p>
          <a:p>
            <a:pPr marL="457200" lvl="0" indent="-317500">
              <a:spcBef>
                <a:spcPts val="0"/>
              </a:spcBef>
              <a:spcAft>
                <a:spcPts val="0"/>
              </a:spcAft>
              <a:buClr>
                <a:srgbClr val="000000"/>
              </a:buClr>
              <a:buSzPts val="1400"/>
              <a:buFont typeface="Arial"/>
              <a:buChar char="●"/>
            </a:pPr>
            <a:r>
              <a:rPr lang="en-US" sz="2400" dirty="0">
                <a:solidFill>
                  <a:srgbClr val="000000"/>
                </a:solidFill>
                <a:latin typeface="Arial"/>
                <a:ea typeface="Arial"/>
                <a:cs typeface="Arial"/>
                <a:sym typeface="Arial"/>
              </a:rPr>
              <a:t>Since </a:t>
            </a:r>
            <a:r>
              <a:rPr lang="en-US" sz="2400" dirty="0"/>
              <a:t>stop words</a:t>
            </a:r>
            <a:r>
              <a:rPr lang="en-US" sz="2400" dirty="0">
                <a:solidFill>
                  <a:srgbClr val="000000"/>
                </a:solidFill>
                <a:latin typeface="Arial"/>
                <a:ea typeface="Arial"/>
                <a:cs typeface="Arial"/>
                <a:sym typeface="Arial"/>
              </a:rPr>
              <a:t> don’t distinguish between relevant and irrelevant content, </a:t>
            </a:r>
            <a:r>
              <a:rPr lang="en-US" sz="2400" dirty="0"/>
              <a:t>they</a:t>
            </a:r>
            <a:r>
              <a:rPr lang="en-US" sz="2400" dirty="0">
                <a:solidFill>
                  <a:srgbClr val="000000"/>
                </a:solidFill>
                <a:latin typeface="Arial"/>
                <a:ea typeface="Arial"/>
                <a:cs typeface="Arial"/>
                <a:sym typeface="Arial"/>
              </a:rPr>
              <a:t> are often removed.  </a:t>
            </a:r>
          </a:p>
        </p:txBody>
      </p:sp>
      <p:sp>
        <p:nvSpPr>
          <p:cNvPr id="6" name="Google Shape;268;p50">
            <a:extLst>
              <a:ext uri="{FF2B5EF4-FFF2-40B4-BE49-F238E27FC236}">
                <a16:creationId xmlns:a16="http://schemas.microsoft.com/office/drawing/2014/main" id="{1B718FBF-72AC-7341-BDB2-2F76F83D4EFD}"/>
              </a:ext>
            </a:extLst>
          </p:cNvPr>
          <p:cNvSpPr txBox="1"/>
          <p:nvPr/>
        </p:nvSpPr>
        <p:spPr>
          <a:xfrm>
            <a:off x="1720312" y="1016115"/>
            <a:ext cx="8152108" cy="715947"/>
          </a:xfrm>
          <a:prstGeom prst="rect">
            <a:avLst/>
          </a:prstGeom>
          <a:noFill/>
          <a:ln>
            <a:noFill/>
          </a:ln>
        </p:spPr>
        <p:txBody>
          <a:bodyPr spcFirstLastPara="1" wrap="square" lIns="91425" tIns="45700" rIns="91425" bIns="45700" anchor="t" anchorCtr="0">
            <a:noAutofit/>
          </a:bodyPr>
          <a:lstStyle/>
          <a:p>
            <a:pPr lvl="0" algn="ctr"/>
            <a:r>
              <a:rPr lang="en-US" sz="2400" i="1" dirty="0">
                <a:latin typeface="Arial" panose="020B0604020202020204" pitchFamily="34" charset="0"/>
                <a:cs typeface="Arial" panose="020B0604020202020204" pitchFamily="34" charset="0"/>
              </a:rPr>
              <a:t>Stop words are words that are useful for grammar and syntax but don’t contain any important content</a:t>
            </a:r>
            <a:r>
              <a:rPr lang="en-US" sz="2400" i="1" dirty="0">
                <a:solidFill>
                  <a:srgbClr val="000000"/>
                </a:solidFill>
                <a:latin typeface="Arial" panose="020B0604020202020204" pitchFamily="34" charset="0"/>
                <a:ea typeface="Arial"/>
                <a:cs typeface="Arial" panose="020B0604020202020204" pitchFamily="34" charset="0"/>
                <a:sym typeface="Arial"/>
              </a:rPr>
              <a:t>.</a:t>
            </a:r>
            <a:endParaRPr sz="2400" b="1" dirty="0">
              <a:latin typeface="Arial" panose="020B0604020202020204" pitchFamily="34" charset="0"/>
              <a:cs typeface="Arial" panose="020B0604020202020204" pitchFamily="34" charset="0"/>
            </a:endParaRPr>
          </a:p>
        </p:txBody>
      </p:sp>
      <p:pic>
        <p:nvPicPr>
          <p:cNvPr id="12" name="Google Shape;323;p54">
            <a:extLst>
              <a:ext uri="{FF2B5EF4-FFF2-40B4-BE49-F238E27FC236}">
                <a16:creationId xmlns:a16="http://schemas.microsoft.com/office/drawing/2014/main" id="{EB7A4B1A-B6FD-3442-A2EB-311D38EAD413}"/>
              </a:ext>
            </a:extLst>
          </p:cNvPr>
          <p:cNvPicPr preferRelativeResize="0">
            <a:picLocks noChangeAspect="1"/>
          </p:cNvPicPr>
          <p:nvPr/>
        </p:nvPicPr>
        <p:blipFill rotWithShape="1">
          <a:blip r:embed="rId2">
            <a:alphaModFix/>
          </a:blip>
          <a:srcRect/>
          <a:stretch/>
        </p:blipFill>
        <p:spPr>
          <a:xfrm>
            <a:off x="6666060" y="2090433"/>
            <a:ext cx="5405742" cy="3902877"/>
          </a:xfrm>
          <a:prstGeom prst="rect">
            <a:avLst/>
          </a:prstGeom>
          <a:noFill/>
          <a:ln>
            <a:noFill/>
          </a:ln>
        </p:spPr>
      </p:pic>
    </p:spTree>
    <p:extLst>
      <p:ext uri="{BB962C8B-B14F-4D97-AF65-F5344CB8AC3E}">
        <p14:creationId xmlns:p14="http://schemas.microsoft.com/office/powerpoint/2010/main" val="4199427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Stop Words in a Pipeline</a:t>
            </a:r>
            <a:endParaRPr lang="en-US" sz="3200" b="1" dirty="0"/>
          </a:p>
        </p:txBody>
      </p:sp>
      <p:pic>
        <p:nvPicPr>
          <p:cNvPr id="6" name="Google Shape;331;p55">
            <a:extLst>
              <a:ext uri="{FF2B5EF4-FFF2-40B4-BE49-F238E27FC236}">
                <a16:creationId xmlns:a16="http://schemas.microsoft.com/office/drawing/2014/main" id="{7FE36E08-2057-034A-9C5F-4A80244CCFA4}"/>
              </a:ext>
            </a:extLst>
          </p:cNvPr>
          <p:cNvPicPr preferRelativeResize="0">
            <a:picLocks noGrp="1" noChangeAspect="1"/>
          </p:cNvPicPr>
          <p:nvPr>
            <p:ph idx="1"/>
          </p:nvPr>
        </p:nvPicPr>
        <p:blipFill rotWithShape="1">
          <a:blip r:embed="rId2">
            <a:alphaModFix/>
          </a:blip>
          <a:srcRect r="15718" b="16387"/>
          <a:stretch/>
        </p:blipFill>
        <p:spPr>
          <a:xfrm>
            <a:off x="1611991" y="1250256"/>
            <a:ext cx="7924165" cy="4357488"/>
          </a:xfrm>
          <a:prstGeom prst="rect">
            <a:avLst/>
          </a:prstGeom>
          <a:noFill/>
          <a:ln>
            <a:noFill/>
          </a:ln>
        </p:spPr>
      </p:pic>
    </p:spTree>
    <p:extLst>
      <p:ext uri="{BB962C8B-B14F-4D97-AF65-F5344CB8AC3E}">
        <p14:creationId xmlns:p14="http://schemas.microsoft.com/office/powerpoint/2010/main" val="4150776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F2BA-0911-7943-8F21-C0EFD930758D}"/>
              </a:ext>
            </a:extLst>
          </p:cNvPr>
          <p:cNvSpPr>
            <a:spLocks noGrp="1"/>
          </p:cNvSpPr>
          <p:nvPr>
            <p:ph type="title"/>
          </p:nvPr>
        </p:nvSpPr>
        <p:spPr/>
        <p:txBody>
          <a:bodyPr/>
          <a:lstStyle/>
          <a:p>
            <a:pPr algn="l"/>
            <a:r>
              <a:rPr lang="en-US" sz="4000" i="1" dirty="0">
                <a:solidFill>
                  <a:schemeClr val="lt1"/>
                </a:solidFill>
              </a:rPr>
              <a:t>Term Frequency– </a:t>
            </a:r>
            <a:br>
              <a:rPr lang="en-US" sz="4000" dirty="0">
                <a:solidFill>
                  <a:schemeClr val="lt1"/>
                </a:solidFill>
              </a:rPr>
            </a:br>
            <a:r>
              <a:rPr lang="en-US" sz="4000" i="1" u="sng" dirty="0">
                <a:solidFill>
                  <a:schemeClr val="lt1"/>
                </a:solidFill>
              </a:rPr>
              <a:t>Inverse Document Frequency</a:t>
            </a:r>
            <a:r>
              <a:rPr lang="en-US" sz="4000" u="sng" dirty="0"/>
              <a:t>			</a:t>
            </a:r>
          </a:p>
        </p:txBody>
      </p:sp>
      <p:sp>
        <p:nvSpPr>
          <p:cNvPr id="3" name="Slide Number Placeholder 2">
            <a:extLst>
              <a:ext uri="{FF2B5EF4-FFF2-40B4-BE49-F238E27FC236}">
                <a16:creationId xmlns:a16="http://schemas.microsoft.com/office/drawing/2014/main" id="{22C6560F-BC4B-DD4B-B637-1BE0C770D7FA}"/>
              </a:ext>
            </a:extLst>
          </p:cNvPr>
          <p:cNvSpPr>
            <a:spLocks noGrp="1"/>
          </p:cNvSpPr>
          <p:nvPr>
            <p:ph type="sldNum" sz="quarter" idx="4"/>
          </p:nvPr>
        </p:nvSpPr>
        <p:spPr/>
        <p:txBody>
          <a:bodyPr/>
          <a:lstStyle/>
          <a:p>
            <a:fld id="{1F58742C-725E-6941-A96C-5262B7D83A91}" type="slidenum">
              <a:rPr lang="en-US" smtClean="0"/>
              <a:pPr/>
              <a:t>16</a:t>
            </a:fld>
            <a:endParaRPr lang="en-US" dirty="0"/>
          </a:p>
        </p:txBody>
      </p:sp>
      <p:sp>
        <p:nvSpPr>
          <p:cNvPr id="4" name="Text Placeholder 3">
            <a:extLst>
              <a:ext uri="{FF2B5EF4-FFF2-40B4-BE49-F238E27FC236}">
                <a16:creationId xmlns:a16="http://schemas.microsoft.com/office/drawing/2014/main" id="{A6C2FDFD-56F7-6948-8EA9-9C05C8AD572A}"/>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193974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What Is TF–IDF?</a:t>
            </a:r>
            <a:endParaRPr lang="en-US" sz="3200" b="1" dirty="0"/>
          </a:p>
        </p:txBody>
      </p:sp>
      <p:sp>
        <p:nvSpPr>
          <p:cNvPr id="6" name="Google Shape;268;p50">
            <a:extLst>
              <a:ext uri="{FF2B5EF4-FFF2-40B4-BE49-F238E27FC236}">
                <a16:creationId xmlns:a16="http://schemas.microsoft.com/office/drawing/2014/main" id="{1B718FBF-72AC-7341-BDB2-2F76F83D4EFD}"/>
              </a:ext>
            </a:extLst>
          </p:cNvPr>
          <p:cNvSpPr txBox="1"/>
          <p:nvPr/>
        </p:nvSpPr>
        <p:spPr>
          <a:xfrm>
            <a:off x="900113" y="1016115"/>
            <a:ext cx="10258425" cy="715947"/>
          </a:xfrm>
          <a:prstGeom prst="rect">
            <a:avLst/>
          </a:prstGeom>
          <a:noFill/>
          <a:ln>
            <a:noFill/>
          </a:ln>
        </p:spPr>
        <p:txBody>
          <a:bodyPr spcFirstLastPara="1" wrap="square" lIns="91425" tIns="45700" rIns="91425" bIns="45700" anchor="t" anchorCtr="0">
            <a:noAutofit/>
          </a:bodyPr>
          <a:lstStyle/>
          <a:p>
            <a:pPr lvl="0"/>
            <a:r>
              <a:rPr lang="en-US" sz="2400" i="1" dirty="0">
                <a:latin typeface="Arial" panose="020B0604020202020204" pitchFamily="34" charset="0"/>
                <a:cs typeface="Arial" panose="020B0604020202020204" pitchFamily="34" charset="0"/>
              </a:rPr>
              <a:t>TF–IDF is a</a:t>
            </a:r>
            <a:r>
              <a:rPr lang="en-US" sz="2400" i="1" dirty="0">
                <a:solidFill>
                  <a:srgbClr val="000000"/>
                </a:solidFill>
                <a:latin typeface="Arial" panose="020B0604020202020204" pitchFamily="34" charset="0"/>
                <a:ea typeface="Arial"/>
                <a:cs typeface="Arial" panose="020B0604020202020204" pitchFamily="34" charset="0"/>
                <a:sym typeface="Arial"/>
              </a:rPr>
              <a:t> measure intended to reflect the importance of a word in a text.  </a:t>
            </a:r>
            <a:endParaRPr lang="en-US" sz="2400" dirty="0">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073F09F2-637D-924F-8CC4-D4222B0ECAA1}"/>
              </a:ext>
            </a:extLst>
          </p:cNvPr>
          <p:cNvSpPr>
            <a:spLocks noGrp="1"/>
          </p:cNvSpPr>
          <p:nvPr>
            <p:ph idx="1"/>
          </p:nvPr>
        </p:nvSpPr>
        <p:spPr>
          <a:xfrm>
            <a:off x="2114549" y="1489174"/>
            <a:ext cx="9872663" cy="5064226"/>
          </a:xfrm>
        </p:spPr>
        <p:txBody>
          <a:bodyPr/>
          <a:lstStyle/>
          <a:p>
            <a:pPr>
              <a:buSzPct val="125000"/>
            </a:pPr>
            <a:r>
              <a:rPr lang="en-US" sz="2400" dirty="0"/>
              <a:t> Term Frequency (TF): </a:t>
            </a:r>
          </a:p>
          <a:p>
            <a:pPr lvl="1">
              <a:buSzPct val="75000"/>
              <a:buFont typeface="Courier New" panose="02070309020205020404" pitchFamily="49" charset="0"/>
              <a:buChar char="o"/>
            </a:pPr>
            <a:r>
              <a:rPr lang="en-US" sz="2400" dirty="0"/>
              <a:t> How many times a word appears in a document</a:t>
            </a:r>
          </a:p>
          <a:p>
            <a:pPr>
              <a:buSzPct val="125000"/>
            </a:pPr>
            <a:r>
              <a:rPr lang="en-US" sz="2400" dirty="0"/>
              <a:t>Inverse Document Frequency (IDF): </a:t>
            </a:r>
          </a:p>
          <a:p>
            <a:pPr lvl="1">
              <a:buSzPct val="75000"/>
              <a:buFont typeface="Courier New" panose="02070309020205020404" pitchFamily="49" charset="0"/>
              <a:buChar char="o"/>
            </a:pPr>
            <a:r>
              <a:rPr lang="en-US" sz="2400" dirty="0"/>
              <a:t> log (total number of documents/number of documents containing target word)</a:t>
            </a:r>
          </a:p>
          <a:p>
            <a:pPr>
              <a:buSzPct val="125000"/>
            </a:pPr>
            <a:r>
              <a:rPr lang="en-US" sz="2400" dirty="0"/>
              <a:t>The more documents that include the term, the lower the IDF score will be. </a:t>
            </a:r>
          </a:p>
          <a:p>
            <a:pPr>
              <a:buSzPct val="125000"/>
            </a:pPr>
            <a:r>
              <a:rPr lang="en-US" sz="2400" dirty="0"/>
              <a:t>TF–IDF is the product of the TF score and IDF score. TF drives up the score, but IDF will bring the score down if the word occurs in all or many documents. </a:t>
            </a:r>
          </a:p>
          <a:p>
            <a:pPr lvl="1">
              <a:buSzPct val="125000"/>
            </a:pPr>
            <a:endParaRPr lang="en-US" sz="2400" dirty="0"/>
          </a:p>
        </p:txBody>
      </p:sp>
      <p:pic>
        <p:nvPicPr>
          <p:cNvPr id="9" name="Google Shape;347;p57">
            <a:extLst>
              <a:ext uri="{FF2B5EF4-FFF2-40B4-BE49-F238E27FC236}">
                <a16:creationId xmlns:a16="http://schemas.microsoft.com/office/drawing/2014/main" id="{B5253B56-9DB5-2B4E-A5FE-7E9F3D315016}"/>
              </a:ext>
            </a:extLst>
          </p:cNvPr>
          <p:cNvPicPr preferRelativeResize="0"/>
          <p:nvPr/>
        </p:nvPicPr>
        <p:blipFill rotWithShape="1">
          <a:blip r:embed="rId2">
            <a:alphaModFix/>
          </a:blip>
          <a:srcRect/>
          <a:stretch/>
        </p:blipFill>
        <p:spPr>
          <a:xfrm>
            <a:off x="496169" y="2706388"/>
            <a:ext cx="1432643" cy="1594149"/>
          </a:xfrm>
          <a:prstGeom prst="rect">
            <a:avLst/>
          </a:prstGeom>
          <a:noFill/>
          <a:ln>
            <a:noFill/>
          </a:ln>
        </p:spPr>
      </p:pic>
    </p:spTree>
    <p:extLst>
      <p:ext uri="{BB962C8B-B14F-4D97-AF65-F5344CB8AC3E}">
        <p14:creationId xmlns:p14="http://schemas.microsoft.com/office/powerpoint/2010/main" val="614830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TF: Bag-of-Words Model</a:t>
            </a:r>
            <a:endParaRPr lang="en-US" sz="3200" b="1" dirty="0"/>
          </a:p>
        </p:txBody>
      </p:sp>
      <p:sp>
        <p:nvSpPr>
          <p:cNvPr id="6" name="Google Shape;268;p50">
            <a:extLst>
              <a:ext uri="{FF2B5EF4-FFF2-40B4-BE49-F238E27FC236}">
                <a16:creationId xmlns:a16="http://schemas.microsoft.com/office/drawing/2014/main" id="{1B718FBF-72AC-7341-BDB2-2F76F83D4EFD}"/>
              </a:ext>
            </a:extLst>
          </p:cNvPr>
          <p:cNvSpPr txBox="1"/>
          <p:nvPr/>
        </p:nvSpPr>
        <p:spPr>
          <a:xfrm>
            <a:off x="900113" y="1016115"/>
            <a:ext cx="10258425" cy="715947"/>
          </a:xfrm>
          <a:prstGeom prst="rect">
            <a:avLst/>
          </a:prstGeom>
          <a:noFill/>
          <a:ln>
            <a:noFill/>
          </a:ln>
        </p:spPr>
        <p:txBody>
          <a:bodyPr spcFirstLastPara="1" wrap="square" lIns="91425" tIns="45700" rIns="91425" bIns="45700" anchor="t" anchorCtr="0">
            <a:noAutofit/>
          </a:bodyPr>
          <a:lstStyle/>
          <a:p>
            <a:pPr lvl="0"/>
            <a:endParaRPr lang="en-US" sz="2400" dirty="0"/>
          </a:p>
        </p:txBody>
      </p:sp>
      <p:pic>
        <p:nvPicPr>
          <p:cNvPr id="12" name="Content Placeholder 11">
            <a:extLst>
              <a:ext uri="{FF2B5EF4-FFF2-40B4-BE49-F238E27FC236}">
                <a16:creationId xmlns:a16="http://schemas.microsoft.com/office/drawing/2014/main" id="{A77F708F-43C7-1A4D-9D6B-9B1C92F75191}"/>
              </a:ext>
            </a:extLst>
          </p:cNvPr>
          <p:cNvPicPr>
            <a:picLocks noGrp="1" noChangeAspect="1"/>
          </p:cNvPicPr>
          <p:nvPr>
            <p:ph idx="1"/>
          </p:nvPr>
        </p:nvPicPr>
        <p:blipFill>
          <a:blip r:embed="rId2"/>
          <a:stretch>
            <a:fillRect/>
          </a:stretch>
        </p:blipFill>
        <p:spPr>
          <a:xfrm>
            <a:off x="4732480" y="1910106"/>
            <a:ext cx="6811819" cy="3928198"/>
          </a:xfrm>
        </p:spPr>
      </p:pic>
      <p:sp>
        <p:nvSpPr>
          <p:cNvPr id="13" name="Google Shape;354;p58">
            <a:extLst>
              <a:ext uri="{FF2B5EF4-FFF2-40B4-BE49-F238E27FC236}">
                <a16:creationId xmlns:a16="http://schemas.microsoft.com/office/drawing/2014/main" id="{94D3138F-1043-4B41-89B1-DE169C9C3C4A}"/>
              </a:ext>
            </a:extLst>
          </p:cNvPr>
          <p:cNvSpPr txBox="1"/>
          <p:nvPr/>
        </p:nvSpPr>
        <p:spPr>
          <a:xfrm>
            <a:off x="461390" y="1965740"/>
            <a:ext cx="3767710" cy="4212322"/>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 sz="2400" b="0" i="0" u="none" strike="noStrike" cap="none" dirty="0">
                <a:solidFill>
                  <a:srgbClr val="000000"/>
                </a:solidFill>
                <a:latin typeface="Arial" panose="020B0604020202020204" pitchFamily="34" charset="0"/>
                <a:ea typeface="Arial"/>
                <a:cs typeface="Arial" panose="020B0604020202020204" pitchFamily="34" charset="0"/>
                <a:sym typeface="Arial"/>
              </a:rPr>
              <a:t>The methods used for term frequency use a “bag of words” approach.  </a:t>
            </a:r>
            <a:endParaRPr sz="2400" dirty="0">
              <a:latin typeface="Arial" panose="020B0604020202020204" pitchFamily="34" charset="0"/>
              <a:cs typeface="Arial" panose="020B0604020202020204" pitchFamily="34" charset="0"/>
            </a:endParaRPr>
          </a:p>
          <a:p>
            <a:pPr marL="285750" marR="0" lvl="0" indent="-196850" algn="l" rtl="0">
              <a:lnSpc>
                <a:spcPct val="100000"/>
              </a:lnSpc>
              <a:spcBef>
                <a:spcPts val="0"/>
              </a:spcBef>
              <a:spcAft>
                <a:spcPts val="0"/>
              </a:spcAft>
              <a:buClr>
                <a:srgbClr val="000000"/>
              </a:buClr>
              <a:buSzPts val="1400"/>
              <a:buFont typeface="Arial"/>
              <a:buNone/>
            </a:pPr>
            <a:endParaRPr sz="2400" b="0" i="0" u="none" strike="noStrike" cap="none" dirty="0">
              <a:solidFill>
                <a:srgbClr val="000000"/>
              </a:solidFill>
              <a:latin typeface="Arial" panose="020B0604020202020204" pitchFamily="34" charset="0"/>
              <a:ea typeface="Arial"/>
              <a:cs typeface="Arial" panose="020B0604020202020204" pitchFamily="34" charset="0"/>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 sz="2400" b="0" i="0" u="none" strike="noStrike" cap="none" dirty="0">
                <a:solidFill>
                  <a:srgbClr val="000000"/>
                </a:solidFill>
                <a:latin typeface="Arial" panose="020B0604020202020204" pitchFamily="34" charset="0"/>
                <a:ea typeface="Arial"/>
                <a:cs typeface="Arial" panose="020B0604020202020204" pitchFamily="34" charset="0"/>
                <a:sym typeface="Arial"/>
              </a:rPr>
              <a:t>Each document is represented by a “bag of words” </a:t>
            </a:r>
            <a:r>
              <a:rPr lang="en" sz="2400" dirty="0">
                <a:latin typeface="Arial" panose="020B0604020202020204" pitchFamily="34" charset="0"/>
                <a:cs typeface="Arial" panose="020B0604020202020204" pitchFamily="34" charset="0"/>
              </a:rPr>
              <a:t>in which </a:t>
            </a:r>
            <a:r>
              <a:rPr lang="en" sz="2400" b="0" i="0" u="none" strike="noStrike" cap="none" dirty="0">
                <a:solidFill>
                  <a:srgbClr val="000000"/>
                </a:solidFill>
                <a:latin typeface="Arial" panose="020B0604020202020204" pitchFamily="34" charset="0"/>
                <a:ea typeface="Arial"/>
                <a:cs typeface="Arial" panose="020B0604020202020204" pitchFamily="34" charset="0"/>
                <a:sym typeface="Arial"/>
              </a:rPr>
              <a:t>grammar and word order are disregarded, but multiplicity is kept.  </a:t>
            </a:r>
            <a:endParaRPr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6432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Finding TF: </a:t>
            </a:r>
            <a:r>
              <a:rPr lang="en" sz="3200" b="1" dirty="0" err="1"/>
              <a:t>CountVectorizer</a:t>
            </a:r>
            <a:endParaRPr lang="en-US" sz="3200" b="1" dirty="0"/>
          </a:p>
        </p:txBody>
      </p:sp>
      <p:sp>
        <p:nvSpPr>
          <p:cNvPr id="7" name="Google Shape;143;p27">
            <a:extLst>
              <a:ext uri="{FF2B5EF4-FFF2-40B4-BE49-F238E27FC236}">
                <a16:creationId xmlns:a16="http://schemas.microsoft.com/office/drawing/2014/main" id="{AF6F2870-59BA-9D4F-91EA-11003D08983F}"/>
              </a:ext>
            </a:extLst>
          </p:cNvPr>
          <p:cNvSpPr txBox="1">
            <a:spLocks noGrp="1"/>
          </p:cNvSpPr>
          <p:nvPr>
            <p:ph idx="1"/>
          </p:nvPr>
        </p:nvSpPr>
        <p:spPr>
          <a:xfrm>
            <a:off x="331469" y="1157274"/>
            <a:ext cx="11284269" cy="5243526"/>
          </a:xfrm>
          <a:prstGeom prst="rect">
            <a:avLst/>
          </a:prstGeom>
          <a:noFill/>
          <a:ln>
            <a:noFill/>
          </a:ln>
        </p:spPr>
        <p:txBody>
          <a:bodyPr spcFirstLastPara="1" wrap="square" lIns="91425" tIns="45700" rIns="91425" bIns="45700" anchor="t" anchorCtr="0">
            <a:noAutofit/>
          </a:bodyPr>
          <a:lstStyle/>
          <a:p>
            <a:pPr marL="457200" lvl="0" indent="-317500">
              <a:spcBef>
                <a:spcPts val="0"/>
              </a:spcBef>
              <a:spcAft>
                <a:spcPts val="0"/>
              </a:spcAft>
              <a:buClr>
                <a:srgbClr val="000000"/>
              </a:buClr>
              <a:buSzPct val="100000"/>
              <a:buFont typeface="Arial"/>
              <a:buChar char="●"/>
            </a:pPr>
            <a:r>
              <a:rPr lang="en-US" sz="2400" dirty="0" err="1"/>
              <a:t>CountVectorizer</a:t>
            </a:r>
            <a:r>
              <a:rPr lang="en-US" sz="2400" dirty="0"/>
              <a:t> is used to c</a:t>
            </a:r>
            <a:r>
              <a:rPr lang="en-US" sz="2400" dirty="0">
                <a:solidFill>
                  <a:srgbClr val="000000"/>
                </a:solidFill>
                <a:latin typeface="Arial"/>
                <a:ea typeface="Arial"/>
                <a:cs typeface="Arial"/>
                <a:sym typeface="Arial"/>
              </a:rPr>
              <a:t>onvert a collection of text to vectors of token counts.</a:t>
            </a:r>
          </a:p>
          <a:p>
            <a:pPr marL="457200" lvl="0" indent="-317500">
              <a:spcBef>
                <a:spcPts val="0"/>
              </a:spcBef>
              <a:spcAft>
                <a:spcPts val="0"/>
              </a:spcAft>
              <a:buClr>
                <a:srgbClr val="000000"/>
              </a:buClr>
              <a:buSzPct val="100000"/>
              <a:buFont typeface="Arial"/>
              <a:buChar char="●"/>
            </a:pPr>
            <a:endParaRPr lang="en-US" sz="2400" dirty="0">
              <a:solidFill>
                <a:srgbClr val="000000"/>
              </a:solidFill>
              <a:latin typeface="Arial"/>
              <a:ea typeface="Arial"/>
              <a:cs typeface="Arial"/>
              <a:sym typeface="Arial"/>
            </a:endParaRPr>
          </a:p>
          <a:p>
            <a:pPr marL="457200" lvl="0" indent="-317500">
              <a:lnSpc>
                <a:spcPct val="150000"/>
              </a:lnSpc>
              <a:spcBef>
                <a:spcPts val="0"/>
              </a:spcBef>
              <a:spcAft>
                <a:spcPts val="0"/>
              </a:spcAft>
              <a:buClr>
                <a:srgbClr val="000000"/>
              </a:buClr>
              <a:buSzPct val="100000"/>
              <a:buFont typeface="Arial"/>
              <a:buChar char="●"/>
            </a:pPr>
            <a:r>
              <a:rPr lang="en-US" sz="2400" dirty="0">
                <a:solidFill>
                  <a:srgbClr val="000000"/>
                </a:solidFill>
                <a:latin typeface="Arial"/>
                <a:ea typeface="Arial"/>
                <a:cs typeface="Arial"/>
                <a:sym typeface="Arial"/>
              </a:rPr>
              <a:t>There are three parameters:</a:t>
            </a:r>
          </a:p>
          <a:p>
            <a:pPr marL="939800" lvl="1" indent="-342900">
              <a:spcBef>
                <a:spcPts val="0"/>
              </a:spcBef>
              <a:spcAft>
                <a:spcPts val="0"/>
              </a:spcAft>
              <a:buClr>
                <a:srgbClr val="000000"/>
              </a:buClr>
              <a:buSzPct val="100000"/>
              <a:buFont typeface="Courier New" panose="02070309020205020404" pitchFamily="49" charset="0"/>
              <a:buChar char="o"/>
            </a:pPr>
            <a:r>
              <a:rPr lang="en-US" sz="2000" b="1" dirty="0" err="1">
                <a:solidFill>
                  <a:srgbClr val="000000"/>
                </a:solidFill>
                <a:latin typeface="Arial"/>
                <a:ea typeface="Arial"/>
                <a:cs typeface="Arial"/>
                <a:sym typeface="Arial"/>
              </a:rPr>
              <a:t>minTF</a:t>
            </a:r>
            <a:r>
              <a:rPr lang="en-US" sz="2000" dirty="0">
                <a:solidFill>
                  <a:srgbClr val="000000"/>
                </a:solidFill>
                <a:latin typeface="Arial"/>
                <a:ea typeface="Arial"/>
                <a:cs typeface="Arial"/>
                <a:sym typeface="Arial"/>
              </a:rPr>
              <a:t>: </a:t>
            </a:r>
            <a:r>
              <a:rPr lang="en-US" sz="2000" dirty="0">
                <a:solidFill>
                  <a:srgbClr val="1E1E1E"/>
                </a:solidFill>
                <a:highlight>
                  <a:srgbClr val="FFFFFF"/>
                </a:highlight>
                <a:latin typeface="Arial"/>
                <a:ea typeface="Arial"/>
                <a:cs typeface="Arial"/>
                <a:sym typeface="Arial"/>
              </a:rPr>
              <a:t>Sets the minimum term frequency of a word. A value of 1 will ensure all words are included.</a:t>
            </a:r>
            <a:endParaRPr lang="en-US" sz="2000" dirty="0">
              <a:solidFill>
                <a:srgbClr val="000000"/>
              </a:solidFill>
              <a:highlight>
                <a:srgbClr val="FFFFFF"/>
              </a:highlight>
              <a:latin typeface="Arial"/>
              <a:ea typeface="Arial"/>
              <a:cs typeface="Arial"/>
              <a:sym typeface="Arial"/>
            </a:endParaRPr>
          </a:p>
          <a:p>
            <a:pPr marL="939800" lvl="1" indent="-342900">
              <a:spcBef>
                <a:spcPts val="0"/>
              </a:spcBef>
              <a:spcAft>
                <a:spcPts val="0"/>
              </a:spcAft>
              <a:buClr>
                <a:srgbClr val="000000"/>
              </a:buClr>
              <a:buSzPct val="100000"/>
              <a:buFont typeface="Courier New" panose="02070309020205020404" pitchFamily="49" charset="0"/>
              <a:buChar char="o"/>
            </a:pPr>
            <a:r>
              <a:rPr lang="en-US" sz="2000" b="1" dirty="0" err="1">
                <a:solidFill>
                  <a:srgbClr val="000000"/>
                </a:solidFill>
                <a:latin typeface="Arial"/>
                <a:ea typeface="Arial"/>
                <a:cs typeface="Arial"/>
                <a:sym typeface="Arial"/>
              </a:rPr>
              <a:t>minDF</a:t>
            </a:r>
            <a:r>
              <a:rPr lang="en-US" sz="2000" dirty="0">
                <a:solidFill>
                  <a:srgbClr val="000000"/>
                </a:solidFill>
                <a:latin typeface="Arial"/>
                <a:ea typeface="Arial"/>
                <a:cs typeface="Arial"/>
                <a:sym typeface="Arial"/>
              </a:rPr>
              <a:t>: </a:t>
            </a:r>
            <a:r>
              <a:rPr lang="en-US" sz="2000" dirty="0">
                <a:solidFill>
                  <a:srgbClr val="1E1E1E"/>
                </a:solidFill>
                <a:highlight>
                  <a:srgbClr val="FFFFFF"/>
                </a:highlight>
                <a:latin typeface="Arial"/>
                <a:ea typeface="Arial"/>
                <a:cs typeface="Arial"/>
                <a:sym typeface="Arial"/>
              </a:rPr>
              <a:t>Sets the minimum document frequency of a word. A value of 1 will ensure all words are included.</a:t>
            </a:r>
            <a:endParaRPr lang="en-US" sz="2000" dirty="0">
              <a:solidFill>
                <a:srgbClr val="000000"/>
              </a:solidFill>
              <a:highlight>
                <a:srgbClr val="FFFFFF"/>
              </a:highlight>
              <a:latin typeface="Arial"/>
              <a:ea typeface="Arial"/>
              <a:cs typeface="Arial"/>
              <a:sym typeface="Arial"/>
            </a:endParaRPr>
          </a:p>
          <a:p>
            <a:pPr marL="939800" lvl="1" indent="-342900">
              <a:spcBef>
                <a:spcPts val="0"/>
              </a:spcBef>
              <a:spcAft>
                <a:spcPts val="0"/>
              </a:spcAft>
              <a:buClr>
                <a:srgbClr val="000000"/>
              </a:buClr>
              <a:buSzPct val="100000"/>
              <a:buFont typeface="Courier New" panose="02070309020205020404" pitchFamily="49" charset="0"/>
              <a:buChar char="o"/>
            </a:pPr>
            <a:r>
              <a:rPr lang="en-US" sz="2000" b="1" dirty="0" err="1">
                <a:solidFill>
                  <a:srgbClr val="000000"/>
                </a:solidFill>
                <a:latin typeface="Arial"/>
                <a:ea typeface="Arial"/>
                <a:cs typeface="Arial"/>
                <a:sym typeface="Arial"/>
              </a:rPr>
              <a:t>vocabSize</a:t>
            </a:r>
            <a:r>
              <a:rPr lang="en-US" sz="2000" dirty="0">
                <a:solidFill>
                  <a:srgbClr val="000000"/>
                </a:solidFill>
                <a:latin typeface="Arial"/>
                <a:ea typeface="Arial"/>
                <a:cs typeface="Arial"/>
                <a:sym typeface="Arial"/>
              </a:rPr>
              <a:t>: </a:t>
            </a:r>
            <a:r>
              <a:rPr lang="en-US" sz="2000" dirty="0">
                <a:solidFill>
                  <a:srgbClr val="1E1E1E"/>
                </a:solidFill>
                <a:highlight>
                  <a:srgbClr val="FFFFFF"/>
                </a:highlight>
                <a:latin typeface="Arial"/>
                <a:ea typeface="Arial"/>
                <a:cs typeface="Arial"/>
                <a:sym typeface="Arial"/>
              </a:rPr>
              <a:t>Limits the size to the top number of words specified. A number greater than or equal to the number of unique words in the corpus will include all words</a:t>
            </a:r>
            <a:r>
              <a:rPr lang="en-US" dirty="0">
                <a:solidFill>
                  <a:srgbClr val="1E1E1E"/>
                </a:solidFill>
                <a:highlight>
                  <a:srgbClr val="FFFFFF"/>
                </a:highlight>
                <a:latin typeface="Arial"/>
                <a:ea typeface="Arial"/>
                <a:cs typeface="Arial"/>
                <a:sym typeface="Arial"/>
              </a:rPr>
              <a:t>.</a:t>
            </a:r>
          </a:p>
          <a:p>
            <a:pPr marL="939800" lvl="1" indent="-342900">
              <a:lnSpc>
                <a:spcPct val="150000"/>
              </a:lnSpc>
              <a:spcBef>
                <a:spcPts val="0"/>
              </a:spcBef>
              <a:spcAft>
                <a:spcPts val="0"/>
              </a:spcAft>
              <a:buClr>
                <a:srgbClr val="000000"/>
              </a:buClr>
              <a:buSzPct val="100000"/>
              <a:buFont typeface="Courier New" panose="02070309020205020404" pitchFamily="49" charset="0"/>
              <a:buChar char="o"/>
            </a:pPr>
            <a:endParaRPr lang="en-US" dirty="0">
              <a:solidFill>
                <a:srgbClr val="1E1E1E"/>
              </a:solidFill>
              <a:highlight>
                <a:srgbClr val="FFFFFF"/>
              </a:highlight>
              <a:latin typeface="Arial"/>
              <a:ea typeface="Arial"/>
              <a:cs typeface="Arial"/>
              <a:sym typeface="Arial"/>
            </a:endParaRPr>
          </a:p>
          <a:p>
            <a:pPr marL="457200" lvl="0" indent="-317500">
              <a:spcBef>
                <a:spcPts val="0"/>
              </a:spcBef>
              <a:spcAft>
                <a:spcPts val="0"/>
              </a:spcAft>
              <a:buClr>
                <a:srgbClr val="1E1E1E"/>
              </a:buClr>
              <a:buSzPts val="1400"/>
              <a:buFont typeface="Arial"/>
              <a:buChar char="●"/>
            </a:pPr>
            <a:r>
              <a:rPr lang="en-US" sz="2400" dirty="0">
                <a:solidFill>
                  <a:srgbClr val="1E1E1E"/>
                </a:solidFill>
                <a:highlight>
                  <a:srgbClr val="FFFFFF"/>
                </a:highlight>
                <a:latin typeface="Arial"/>
                <a:ea typeface="Arial"/>
                <a:cs typeface="Arial"/>
                <a:sym typeface="Arial"/>
              </a:rPr>
              <a:t>The results will be returned in descending values and based on the term</a:t>
            </a:r>
            <a:r>
              <a:rPr lang="en-US" sz="2400" dirty="0">
                <a:solidFill>
                  <a:srgbClr val="1E1E1E"/>
                </a:solidFill>
                <a:highlight>
                  <a:srgbClr val="FFFFFF"/>
                </a:highlight>
              </a:rPr>
              <a:t>’</a:t>
            </a:r>
            <a:r>
              <a:rPr lang="en-US" sz="2400" dirty="0">
                <a:solidFill>
                  <a:srgbClr val="1E1E1E"/>
                </a:solidFill>
                <a:highlight>
                  <a:srgbClr val="FFFFFF"/>
                </a:highlight>
                <a:latin typeface="Arial"/>
                <a:ea typeface="Arial"/>
                <a:cs typeface="Arial"/>
                <a:sym typeface="Arial"/>
              </a:rPr>
              <a:t>s frequency across the entire corpus</a:t>
            </a:r>
            <a:r>
              <a:rPr lang="en-US" sz="2400" dirty="0">
                <a:solidFill>
                  <a:srgbClr val="1E1E1E"/>
                </a:solidFill>
                <a:highlight>
                  <a:srgbClr val="FFFFFF"/>
                </a:highlight>
              </a:rPr>
              <a:t>, </a:t>
            </a:r>
            <a:r>
              <a:rPr lang="en-US" sz="2400" dirty="0">
                <a:solidFill>
                  <a:srgbClr val="1E1E1E"/>
                </a:solidFill>
                <a:highlight>
                  <a:srgbClr val="FFFFFF"/>
                </a:highlight>
                <a:latin typeface="Arial"/>
                <a:ea typeface="Arial"/>
                <a:cs typeface="Arial"/>
                <a:sym typeface="Arial"/>
              </a:rPr>
              <a:t>not just the document, and will eliminate words based on parameters</a:t>
            </a:r>
            <a:endParaRPr sz="2400" dirty="0">
              <a:solidFill>
                <a:schemeClr val="dk1"/>
              </a:solidFill>
            </a:endParaRPr>
          </a:p>
        </p:txBody>
      </p:sp>
    </p:spTree>
    <p:extLst>
      <p:ext uri="{BB962C8B-B14F-4D97-AF65-F5344CB8AC3E}">
        <p14:creationId xmlns:p14="http://schemas.microsoft.com/office/powerpoint/2010/main" val="2427769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3" name="Content Placeholder 2">
            <a:extLst>
              <a:ext uri="{FF2B5EF4-FFF2-40B4-BE49-F238E27FC236}">
                <a16:creationId xmlns:a16="http://schemas.microsoft.com/office/drawing/2014/main" id="{013D194F-E8B0-664E-8A9A-FC83E426DB45}"/>
              </a:ext>
            </a:extLst>
          </p:cNvPr>
          <p:cNvSpPr>
            <a:spLocks noGrp="1"/>
          </p:cNvSpPr>
          <p:nvPr>
            <p:ph idx="1"/>
          </p:nvPr>
        </p:nvSpPr>
        <p:spPr>
          <a:xfrm>
            <a:off x="243840" y="1529097"/>
            <a:ext cx="11472672" cy="4479433"/>
          </a:xfrm>
        </p:spPr>
        <p:txBody>
          <a:bodyPr/>
          <a:lstStyle/>
          <a:p>
            <a:pPr>
              <a:buFont typeface="Wingdings" pitchFamily="2" charset="2"/>
              <a:buChar char="q"/>
            </a:pPr>
            <a:r>
              <a:rPr lang="en-US" sz="2400" dirty="0">
                <a:latin typeface="Roboto" panose="02000000000000000000" pitchFamily="2" charset="0"/>
                <a:ea typeface="Roboto" panose="02000000000000000000" pitchFamily="2" charset="0"/>
              </a:rPr>
              <a:t>  </a:t>
            </a:r>
            <a:r>
              <a:rPr lang="en-US" sz="2400" dirty="0">
                <a:solidFill>
                  <a:schemeClr val="dk1"/>
                </a:solidFill>
                <a:highlight>
                  <a:srgbClr val="FFFFFF"/>
                </a:highlight>
              </a:rPr>
              <a:t>Explain why natural language processing (NLP) is necessary for a big data tool kit.</a:t>
            </a:r>
            <a:endParaRPr lang="en-US" sz="2400" dirty="0">
              <a:solidFill>
                <a:srgbClr val="222222"/>
              </a:solidFill>
              <a:highlight>
                <a:srgbClr val="FFFFFF"/>
              </a:highlight>
              <a:latin typeface="Roboto"/>
              <a:ea typeface="Roboto"/>
              <a:cs typeface="Roboto"/>
              <a:sym typeface="Roboto"/>
            </a:endParaRPr>
          </a:p>
          <a:p>
            <a:pPr>
              <a:buFont typeface="Wingdings" pitchFamily="2" charset="2"/>
              <a:buChar char="q"/>
            </a:pPr>
            <a:r>
              <a:rPr lang="en-US" sz="2400" dirty="0"/>
              <a:t> </a:t>
            </a:r>
            <a:r>
              <a:rPr lang="en" sz="2400" dirty="0">
                <a:solidFill>
                  <a:schemeClr val="dk1"/>
                </a:solidFill>
                <a:highlight>
                  <a:srgbClr val="FFFFFF"/>
                </a:highlight>
              </a:rPr>
              <a:t>Apply transformations resulting from NLP data processing to </a:t>
            </a:r>
            <a:r>
              <a:rPr lang="en" sz="2400" dirty="0" err="1">
                <a:solidFill>
                  <a:schemeClr val="dk1"/>
                </a:solidFill>
                <a:highlight>
                  <a:srgbClr val="FFFFFF"/>
                </a:highlight>
              </a:rPr>
              <a:t>PySpark</a:t>
            </a:r>
            <a:r>
              <a:rPr lang="en" sz="2400" dirty="0">
                <a:solidFill>
                  <a:schemeClr val="dk1"/>
                </a:solidFill>
                <a:highlight>
                  <a:srgbClr val="FFFFFF"/>
                </a:highlight>
              </a:rPr>
              <a:t> </a:t>
            </a:r>
            <a:r>
              <a:rPr lang="en" sz="2400" dirty="0" err="1">
                <a:solidFill>
                  <a:schemeClr val="dk1"/>
                </a:solidFill>
                <a:highlight>
                  <a:srgbClr val="FFFFFF"/>
                </a:highlight>
              </a:rPr>
              <a:t>DataFrames</a:t>
            </a:r>
            <a:r>
              <a:rPr lang="en" sz="2400" dirty="0">
                <a:solidFill>
                  <a:schemeClr val="dk1"/>
                </a:solidFill>
                <a:highlight>
                  <a:srgbClr val="FFFFFF"/>
                </a:highlight>
              </a:rPr>
              <a:t>.</a:t>
            </a:r>
            <a:endParaRPr lang="en-US" sz="2400" dirty="0"/>
          </a:p>
          <a:p>
            <a:pPr>
              <a:buFont typeface="Wingdings" pitchFamily="2" charset="2"/>
              <a:buChar char="q"/>
            </a:pPr>
            <a:r>
              <a:rPr lang="en-US" sz="2400" dirty="0"/>
              <a:t> </a:t>
            </a:r>
            <a:r>
              <a:rPr lang="en-US" sz="2400" dirty="0">
                <a:highlight>
                  <a:srgbClr val="FFFFFF"/>
                </a:highlight>
              </a:rPr>
              <a:t>Explain and utilize </a:t>
            </a:r>
            <a:r>
              <a:rPr lang="en-US" sz="2400" dirty="0" err="1">
                <a:highlight>
                  <a:srgbClr val="FFFFFF"/>
                </a:highlight>
              </a:rPr>
              <a:t>PySpark</a:t>
            </a:r>
            <a:r>
              <a:rPr lang="en-US" sz="2400" dirty="0">
                <a:highlight>
                  <a:srgbClr val="FFFFFF"/>
                </a:highlight>
              </a:rPr>
              <a:t> text-processing methods like tokenization, stop words, n-grams, and term and document frequency.</a:t>
            </a:r>
          </a:p>
          <a:p>
            <a:pPr>
              <a:buFont typeface="Wingdings" pitchFamily="2" charset="2"/>
              <a:buChar char="q"/>
            </a:pPr>
            <a:r>
              <a:rPr lang="en-US" sz="2400" dirty="0"/>
              <a:t> Describe example steps in an NLP data processing pipeline. </a:t>
            </a:r>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US" sz="3200" b="1" dirty="0"/>
              <a:t>Class Objectives</a:t>
            </a:r>
          </a:p>
        </p:txBody>
      </p:sp>
      <p:sp>
        <p:nvSpPr>
          <p:cNvPr id="5" name="Subtitle 4">
            <a:extLst>
              <a:ext uri="{FF2B5EF4-FFF2-40B4-BE49-F238E27FC236}">
                <a16:creationId xmlns:a16="http://schemas.microsoft.com/office/drawing/2014/main" id="{9B25C0A7-609C-8A44-9FDD-D4E5AD5BCA43}"/>
              </a:ext>
            </a:extLst>
          </p:cNvPr>
          <p:cNvSpPr>
            <a:spLocks noGrp="1"/>
          </p:cNvSpPr>
          <p:nvPr>
            <p:ph type="subTitle" idx="19"/>
          </p:nvPr>
        </p:nvSpPr>
        <p:spPr/>
        <p:txBody>
          <a:bodyPr/>
          <a:lstStyle/>
          <a:p>
            <a:r>
              <a:rPr lang="en-US" sz="2400" b="1" dirty="0"/>
              <a:t>By the end of today’s class, you will:</a:t>
            </a:r>
          </a:p>
        </p:txBody>
      </p:sp>
    </p:spTree>
    <p:extLst>
      <p:ext uri="{BB962C8B-B14F-4D97-AF65-F5344CB8AC3E}">
        <p14:creationId xmlns:p14="http://schemas.microsoft.com/office/powerpoint/2010/main" val="2023711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Finding TF: </a:t>
            </a:r>
            <a:r>
              <a:rPr lang="en" sz="3200" b="1" dirty="0" err="1"/>
              <a:t>HashingTF</a:t>
            </a:r>
            <a:endParaRPr lang="en-US" sz="3200" b="1" dirty="0"/>
          </a:p>
        </p:txBody>
      </p:sp>
      <p:sp>
        <p:nvSpPr>
          <p:cNvPr id="7" name="Google Shape;143;p27">
            <a:extLst>
              <a:ext uri="{FF2B5EF4-FFF2-40B4-BE49-F238E27FC236}">
                <a16:creationId xmlns:a16="http://schemas.microsoft.com/office/drawing/2014/main" id="{AF6F2870-59BA-9D4F-91EA-11003D08983F}"/>
              </a:ext>
            </a:extLst>
          </p:cNvPr>
          <p:cNvSpPr txBox="1">
            <a:spLocks noGrp="1"/>
          </p:cNvSpPr>
          <p:nvPr>
            <p:ph idx="1"/>
          </p:nvPr>
        </p:nvSpPr>
        <p:spPr>
          <a:xfrm>
            <a:off x="5830179" y="1756821"/>
            <a:ext cx="6043613" cy="4205974"/>
          </a:xfrm>
          <a:prstGeom prst="rect">
            <a:avLst/>
          </a:prstGeom>
          <a:noFill/>
          <a:ln>
            <a:noFill/>
          </a:ln>
        </p:spPr>
        <p:txBody>
          <a:bodyPr spcFirstLastPara="1" wrap="square" lIns="91425" tIns="45700" rIns="91425" bIns="45700" anchor="t" anchorCtr="0">
            <a:noAutofit/>
          </a:bodyPr>
          <a:lstStyle/>
          <a:p>
            <a:pPr marL="457200" lvl="0" indent="-317500">
              <a:spcBef>
                <a:spcPts val="0"/>
              </a:spcBef>
              <a:spcAft>
                <a:spcPts val="0"/>
              </a:spcAft>
              <a:buClr>
                <a:srgbClr val="000000"/>
              </a:buClr>
              <a:buSzPct val="100000"/>
              <a:buFont typeface="Arial"/>
              <a:buChar char="●"/>
            </a:pPr>
            <a:r>
              <a:rPr lang="en-US" sz="2400" b="1" dirty="0">
                <a:solidFill>
                  <a:srgbClr val="000000"/>
                </a:solidFill>
                <a:latin typeface="Arial"/>
                <a:ea typeface="Arial"/>
                <a:cs typeface="Arial"/>
                <a:sym typeface="Arial"/>
              </a:rPr>
              <a:t>Hashing</a:t>
            </a:r>
            <a:r>
              <a:rPr lang="en-US" sz="2400" dirty="0">
                <a:solidFill>
                  <a:srgbClr val="000000"/>
                </a:solidFill>
                <a:latin typeface="Arial"/>
                <a:ea typeface="Arial"/>
                <a:cs typeface="Arial"/>
                <a:sym typeface="Arial"/>
              </a:rPr>
              <a:t> is the process of transforming data of arbitrary size to a fixed size.  </a:t>
            </a:r>
            <a:endParaRPr lang="en-US" sz="2400" dirty="0">
              <a:sym typeface="Arial"/>
            </a:endParaRPr>
          </a:p>
          <a:p>
            <a:pPr marL="457200" lvl="0" indent="-317500">
              <a:spcBef>
                <a:spcPts val="0"/>
              </a:spcBef>
              <a:spcAft>
                <a:spcPts val="0"/>
              </a:spcAft>
              <a:buClr>
                <a:srgbClr val="000000"/>
              </a:buClr>
              <a:buSzPct val="100000"/>
              <a:buFont typeface="Arial"/>
              <a:buChar char="●"/>
            </a:pPr>
            <a:endParaRPr lang="en-US" sz="2400" dirty="0">
              <a:solidFill>
                <a:srgbClr val="000000"/>
              </a:solidFill>
              <a:latin typeface="Arial"/>
              <a:ea typeface="Arial"/>
              <a:cs typeface="Arial"/>
              <a:sym typeface="Arial"/>
            </a:endParaRPr>
          </a:p>
          <a:p>
            <a:pPr marL="457200" lvl="0" indent="-317500">
              <a:spcBef>
                <a:spcPts val="0"/>
              </a:spcBef>
              <a:spcAft>
                <a:spcPts val="0"/>
              </a:spcAft>
              <a:buClr>
                <a:srgbClr val="000000"/>
              </a:buClr>
              <a:buSzPct val="100000"/>
              <a:buFont typeface="Arial"/>
              <a:buChar char="●"/>
            </a:pPr>
            <a:r>
              <a:rPr lang="en-US" sz="2400" dirty="0">
                <a:solidFill>
                  <a:srgbClr val="000000"/>
                </a:solidFill>
                <a:latin typeface="Arial"/>
                <a:ea typeface="Arial"/>
                <a:cs typeface="Arial"/>
                <a:sym typeface="Arial"/>
              </a:rPr>
              <a:t>Each word is input in a hash function to give it a number. The same words result in the same hash ID.  </a:t>
            </a:r>
            <a:endParaRPr lang="en-US" sz="2400" dirty="0">
              <a:sym typeface="Arial"/>
            </a:endParaRPr>
          </a:p>
          <a:p>
            <a:pPr marL="457200" lvl="0" indent="-317500">
              <a:spcBef>
                <a:spcPts val="0"/>
              </a:spcBef>
              <a:spcAft>
                <a:spcPts val="0"/>
              </a:spcAft>
              <a:buClr>
                <a:srgbClr val="000000"/>
              </a:buClr>
              <a:buSzPct val="100000"/>
              <a:buFont typeface="Arial"/>
              <a:buChar char="●"/>
            </a:pPr>
            <a:endParaRPr lang="en-US" sz="2400" dirty="0">
              <a:solidFill>
                <a:srgbClr val="000000"/>
              </a:solidFill>
              <a:latin typeface="Arial"/>
              <a:ea typeface="Arial"/>
              <a:cs typeface="Arial"/>
              <a:sym typeface="Arial"/>
            </a:endParaRPr>
          </a:p>
          <a:p>
            <a:pPr marL="457200" lvl="0" indent="-317500">
              <a:spcBef>
                <a:spcPts val="0"/>
              </a:spcBef>
              <a:spcAft>
                <a:spcPts val="0"/>
              </a:spcAft>
              <a:buClr>
                <a:srgbClr val="000000"/>
              </a:buClr>
              <a:buSzPct val="100000"/>
              <a:buFont typeface="Arial"/>
              <a:buChar char="●"/>
            </a:pPr>
            <a:r>
              <a:rPr lang="en-US" sz="2400" dirty="0">
                <a:solidFill>
                  <a:srgbClr val="000000"/>
                </a:solidFill>
                <a:latin typeface="Arial"/>
                <a:ea typeface="Arial"/>
                <a:cs typeface="Arial"/>
                <a:sym typeface="Arial"/>
              </a:rPr>
              <a:t>Each hash is counted, returning the term frequency for each word.  </a:t>
            </a:r>
          </a:p>
        </p:txBody>
      </p:sp>
      <p:pic>
        <p:nvPicPr>
          <p:cNvPr id="5" name="Google Shape;370;p60">
            <a:extLst>
              <a:ext uri="{FF2B5EF4-FFF2-40B4-BE49-F238E27FC236}">
                <a16:creationId xmlns:a16="http://schemas.microsoft.com/office/drawing/2014/main" id="{700A7975-6F5D-D14A-84A6-902A4FD35AE5}"/>
              </a:ext>
            </a:extLst>
          </p:cNvPr>
          <p:cNvPicPr preferRelativeResize="0">
            <a:picLocks noChangeAspect="1"/>
          </p:cNvPicPr>
          <p:nvPr/>
        </p:nvPicPr>
        <p:blipFill rotWithShape="1">
          <a:blip r:embed="rId2">
            <a:alphaModFix/>
          </a:blip>
          <a:srcRect/>
          <a:stretch/>
        </p:blipFill>
        <p:spPr>
          <a:xfrm>
            <a:off x="518233" y="1756821"/>
            <a:ext cx="5039604" cy="3863696"/>
          </a:xfrm>
          <a:prstGeom prst="rect">
            <a:avLst/>
          </a:prstGeom>
          <a:noFill/>
          <a:ln>
            <a:noFill/>
          </a:ln>
        </p:spPr>
      </p:pic>
    </p:spTree>
    <p:extLst>
      <p:ext uri="{BB962C8B-B14F-4D97-AF65-F5344CB8AC3E}">
        <p14:creationId xmlns:p14="http://schemas.microsoft.com/office/powerpoint/2010/main" val="3741218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The </a:t>
            </a:r>
            <a:r>
              <a:rPr lang="en" sz="3200" b="1" dirty="0" err="1"/>
              <a:t>IDFModel</a:t>
            </a:r>
            <a:endParaRPr lang="en-US" sz="3200" b="1" dirty="0"/>
          </a:p>
        </p:txBody>
      </p:sp>
      <p:sp>
        <p:nvSpPr>
          <p:cNvPr id="7" name="Google Shape;143;p27">
            <a:extLst>
              <a:ext uri="{FF2B5EF4-FFF2-40B4-BE49-F238E27FC236}">
                <a16:creationId xmlns:a16="http://schemas.microsoft.com/office/drawing/2014/main" id="{AF6F2870-59BA-9D4F-91EA-11003D08983F}"/>
              </a:ext>
            </a:extLst>
          </p:cNvPr>
          <p:cNvSpPr txBox="1">
            <a:spLocks noGrp="1"/>
          </p:cNvSpPr>
          <p:nvPr>
            <p:ph idx="1"/>
          </p:nvPr>
        </p:nvSpPr>
        <p:spPr>
          <a:xfrm>
            <a:off x="785813" y="1343025"/>
            <a:ext cx="11087979" cy="4619770"/>
          </a:xfrm>
          <a:prstGeom prst="rect">
            <a:avLst/>
          </a:prstGeom>
          <a:noFill/>
          <a:ln>
            <a:noFill/>
          </a:ln>
        </p:spPr>
        <p:txBody>
          <a:bodyPr spcFirstLastPara="1" wrap="square" lIns="91425" tIns="45700" rIns="91425" bIns="45700" anchor="t" anchorCtr="0">
            <a:noAutofit/>
          </a:bodyPr>
          <a:lstStyle/>
          <a:p>
            <a:pPr marL="457200" lvl="0" indent="-317500">
              <a:lnSpc>
                <a:spcPct val="150000"/>
              </a:lnSpc>
              <a:spcBef>
                <a:spcPts val="0"/>
              </a:spcBef>
              <a:spcAft>
                <a:spcPts val="0"/>
              </a:spcAft>
              <a:buClr>
                <a:srgbClr val="000000"/>
              </a:buClr>
              <a:buSzPct val="100000"/>
              <a:buFont typeface="Arial"/>
              <a:buChar char="●"/>
            </a:pPr>
            <a:r>
              <a:rPr lang="en-US" sz="2400" dirty="0">
                <a:solidFill>
                  <a:srgbClr val="000000"/>
                </a:solidFill>
                <a:latin typeface="Arial"/>
                <a:ea typeface="Arial"/>
                <a:cs typeface="Arial"/>
                <a:sym typeface="Arial"/>
              </a:rPr>
              <a:t>After using </a:t>
            </a:r>
            <a:r>
              <a:rPr lang="en-US" sz="2400" dirty="0" err="1">
                <a:solidFill>
                  <a:srgbClr val="000000"/>
                </a:solidFill>
                <a:latin typeface="Arial"/>
                <a:ea typeface="Arial"/>
                <a:cs typeface="Arial"/>
                <a:sym typeface="Arial"/>
              </a:rPr>
              <a:t>HashingTF</a:t>
            </a:r>
            <a:r>
              <a:rPr lang="en-US" sz="2400" dirty="0">
                <a:solidFill>
                  <a:srgbClr val="000000"/>
                </a:solidFill>
                <a:latin typeface="Arial"/>
                <a:ea typeface="Arial"/>
                <a:cs typeface="Arial"/>
                <a:sym typeface="Arial"/>
              </a:rPr>
              <a:t> or </a:t>
            </a:r>
            <a:r>
              <a:rPr lang="en-US" sz="2400" dirty="0" err="1">
                <a:solidFill>
                  <a:srgbClr val="000000"/>
                </a:solidFill>
                <a:latin typeface="Arial"/>
                <a:ea typeface="Arial"/>
                <a:cs typeface="Arial"/>
                <a:sym typeface="Arial"/>
              </a:rPr>
              <a:t>CountVectorizer</a:t>
            </a:r>
            <a:r>
              <a:rPr lang="en-US" sz="2400" dirty="0">
                <a:solidFill>
                  <a:srgbClr val="000000"/>
                </a:solidFill>
                <a:latin typeface="Arial"/>
                <a:ea typeface="Arial"/>
                <a:cs typeface="Arial"/>
                <a:sym typeface="Arial"/>
              </a:rPr>
              <a:t> to get term frequency, TD</a:t>
            </a:r>
            <a:r>
              <a:rPr lang="en-US" sz="2400" dirty="0"/>
              <a:t>–</a:t>
            </a:r>
            <a:r>
              <a:rPr lang="en-US" sz="2400" dirty="0">
                <a:solidFill>
                  <a:srgbClr val="000000"/>
                </a:solidFill>
                <a:latin typeface="Arial"/>
                <a:ea typeface="Arial"/>
                <a:cs typeface="Arial"/>
                <a:sym typeface="Arial"/>
              </a:rPr>
              <a:t>IDF can be calculated by fitting the features with an </a:t>
            </a:r>
            <a:r>
              <a:rPr lang="en-US" sz="2400" dirty="0" err="1">
                <a:solidFill>
                  <a:srgbClr val="000000"/>
                </a:solidFill>
                <a:latin typeface="Arial"/>
                <a:ea typeface="Arial"/>
                <a:cs typeface="Arial"/>
                <a:sym typeface="Arial"/>
              </a:rPr>
              <a:t>IDFModel</a:t>
            </a:r>
            <a:r>
              <a:rPr lang="en-US" sz="2400" dirty="0">
                <a:solidFill>
                  <a:srgbClr val="000000"/>
                </a:solidFill>
                <a:latin typeface="Arial"/>
                <a:ea typeface="Arial"/>
                <a:cs typeface="Arial"/>
                <a:sym typeface="Arial"/>
              </a:rPr>
              <a:t>.  </a:t>
            </a:r>
          </a:p>
          <a:p>
            <a:pPr marL="457200" lvl="0" indent="-317500">
              <a:lnSpc>
                <a:spcPct val="150000"/>
              </a:lnSpc>
              <a:spcBef>
                <a:spcPts val="0"/>
              </a:spcBef>
              <a:spcAft>
                <a:spcPts val="0"/>
              </a:spcAft>
              <a:buClr>
                <a:srgbClr val="000000"/>
              </a:buClr>
              <a:buSzPct val="100000"/>
              <a:buFont typeface="Arial"/>
              <a:buChar char="●"/>
            </a:pPr>
            <a:endParaRPr lang="en-US" sz="2400" dirty="0">
              <a:solidFill>
                <a:srgbClr val="000000"/>
              </a:solidFill>
              <a:latin typeface="Arial"/>
              <a:ea typeface="Arial"/>
              <a:cs typeface="Arial"/>
              <a:sym typeface="Arial"/>
            </a:endParaRPr>
          </a:p>
          <a:p>
            <a:pPr marL="457200" lvl="0" indent="-317500">
              <a:lnSpc>
                <a:spcPct val="150000"/>
              </a:lnSpc>
              <a:spcBef>
                <a:spcPts val="0"/>
              </a:spcBef>
              <a:spcAft>
                <a:spcPts val="0"/>
              </a:spcAft>
              <a:buClr>
                <a:srgbClr val="000000"/>
              </a:buClr>
              <a:buSzPct val="100000"/>
              <a:buFont typeface="Arial"/>
              <a:buChar char="●"/>
            </a:pPr>
            <a:r>
              <a:rPr lang="en-US" sz="2400" dirty="0">
                <a:solidFill>
                  <a:srgbClr val="000000"/>
                </a:solidFill>
                <a:latin typeface="Arial"/>
                <a:ea typeface="Arial"/>
                <a:cs typeface="Arial"/>
                <a:sym typeface="Arial"/>
              </a:rPr>
              <a:t>The </a:t>
            </a:r>
            <a:r>
              <a:rPr lang="en-US" sz="2400" dirty="0" err="1">
                <a:solidFill>
                  <a:srgbClr val="000000"/>
                </a:solidFill>
                <a:latin typeface="Arial"/>
                <a:ea typeface="Arial"/>
                <a:cs typeface="Arial"/>
                <a:sym typeface="Arial"/>
              </a:rPr>
              <a:t>IDFModel</a:t>
            </a:r>
            <a:r>
              <a:rPr lang="en-US" sz="2400" dirty="0">
                <a:solidFill>
                  <a:srgbClr val="000000"/>
                </a:solidFill>
                <a:latin typeface="Arial"/>
                <a:ea typeface="Arial"/>
                <a:cs typeface="Arial"/>
                <a:sym typeface="Arial"/>
              </a:rPr>
              <a:t> scales each column based on feature vectors, which decreases weights on words found in multiple documents.  </a:t>
            </a:r>
          </a:p>
        </p:txBody>
      </p:sp>
    </p:spTree>
    <p:extLst>
      <p:ext uri="{BB962C8B-B14F-4D97-AF65-F5344CB8AC3E}">
        <p14:creationId xmlns:p14="http://schemas.microsoft.com/office/powerpoint/2010/main" val="1299135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3" name="Content Placeholder 2">
            <a:extLst>
              <a:ext uri="{FF2B5EF4-FFF2-40B4-BE49-F238E27FC236}">
                <a16:creationId xmlns:a16="http://schemas.microsoft.com/office/drawing/2014/main" id="{013D194F-E8B0-664E-8A9A-FC83E426DB45}"/>
              </a:ext>
            </a:extLst>
          </p:cNvPr>
          <p:cNvSpPr>
            <a:spLocks noGrp="1"/>
          </p:cNvSpPr>
          <p:nvPr>
            <p:ph idx="1"/>
          </p:nvPr>
        </p:nvSpPr>
        <p:spPr>
          <a:xfrm>
            <a:off x="243840" y="1529097"/>
            <a:ext cx="11472672" cy="4479433"/>
          </a:xfrm>
        </p:spPr>
        <p:txBody>
          <a:bodyPr/>
          <a:lstStyle/>
          <a:p>
            <a:pPr marL="45720" indent="0">
              <a:buNone/>
            </a:pPr>
            <a:r>
              <a:rPr lang="en" sz="2400" dirty="0">
                <a:solidFill>
                  <a:srgbClr val="222222"/>
                </a:solidFill>
                <a:highlight>
                  <a:srgbClr val="FFFFFF"/>
                </a:highlight>
                <a:ea typeface="Roboto"/>
                <a:sym typeface="Roboto"/>
              </a:rPr>
              <a:t>☑</a:t>
            </a:r>
            <a:r>
              <a:rPr lang="en-US" sz="2400" dirty="0">
                <a:latin typeface="Roboto" panose="02000000000000000000" pitchFamily="2" charset="0"/>
                <a:ea typeface="Roboto" panose="02000000000000000000" pitchFamily="2" charset="0"/>
              </a:rPr>
              <a:t>  </a:t>
            </a:r>
            <a:r>
              <a:rPr lang="en-US" sz="2400" dirty="0">
                <a:solidFill>
                  <a:schemeClr val="dk1"/>
                </a:solidFill>
                <a:highlight>
                  <a:srgbClr val="FFFFFF"/>
                </a:highlight>
              </a:rPr>
              <a:t>Explain why natural language processing (NLP) is necessary for a big data tool kit.</a:t>
            </a:r>
            <a:endParaRPr lang="en-US" sz="2400" dirty="0">
              <a:solidFill>
                <a:srgbClr val="222222"/>
              </a:solidFill>
              <a:highlight>
                <a:srgbClr val="FFFFFF"/>
              </a:highlight>
              <a:latin typeface="Roboto"/>
              <a:ea typeface="Roboto"/>
              <a:cs typeface="Roboto"/>
              <a:sym typeface="Roboto"/>
            </a:endParaRPr>
          </a:p>
          <a:p>
            <a:pPr>
              <a:buFont typeface="Wingdings" pitchFamily="2" charset="2"/>
              <a:buChar char="q"/>
            </a:pPr>
            <a:r>
              <a:rPr lang="en-US" sz="2400" dirty="0"/>
              <a:t> </a:t>
            </a:r>
            <a:r>
              <a:rPr lang="en" sz="2400" dirty="0">
                <a:solidFill>
                  <a:schemeClr val="dk1"/>
                </a:solidFill>
                <a:highlight>
                  <a:srgbClr val="FFFFFF"/>
                </a:highlight>
              </a:rPr>
              <a:t>Apply transformations resulting from NLP data processing to </a:t>
            </a:r>
            <a:r>
              <a:rPr lang="en" sz="2400" dirty="0" err="1">
                <a:solidFill>
                  <a:schemeClr val="dk1"/>
                </a:solidFill>
                <a:highlight>
                  <a:srgbClr val="FFFFFF"/>
                </a:highlight>
              </a:rPr>
              <a:t>PySpark</a:t>
            </a:r>
            <a:r>
              <a:rPr lang="en" sz="2400" dirty="0">
                <a:solidFill>
                  <a:schemeClr val="dk1"/>
                </a:solidFill>
                <a:highlight>
                  <a:srgbClr val="FFFFFF"/>
                </a:highlight>
              </a:rPr>
              <a:t> </a:t>
            </a:r>
            <a:r>
              <a:rPr lang="en" sz="2400" dirty="0" err="1">
                <a:solidFill>
                  <a:schemeClr val="dk1"/>
                </a:solidFill>
                <a:highlight>
                  <a:srgbClr val="FFFFFF"/>
                </a:highlight>
              </a:rPr>
              <a:t>DataFrames</a:t>
            </a:r>
            <a:r>
              <a:rPr lang="en" sz="2400" dirty="0">
                <a:solidFill>
                  <a:schemeClr val="dk1"/>
                </a:solidFill>
                <a:highlight>
                  <a:srgbClr val="FFFFFF"/>
                </a:highlight>
              </a:rPr>
              <a:t>.</a:t>
            </a:r>
            <a:endParaRPr lang="en-US" sz="2400" dirty="0"/>
          </a:p>
          <a:p>
            <a:pPr>
              <a:buFont typeface="Wingdings" pitchFamily="2" charset="2"/>
              <a:buChar char="q"/>
            </a:pPr>
            <a:r>
              <a:rPr lang="en-US" sz="2400" dirty="0"/>
              <a:t> </a:t>
            </a:r>
            <a:r>
              <a:rPr lang="en-US" sz="2400" dirty="0">
                <a:highlight>
                  <a:srgbClr val="FFFFFF"/>
                </a:highlight>
              </a:rPr>
              <a:t>Explain and utilize </a:t>
            </a:r>
            <a:r>
              <a:rPr lang="en-US" sz="2400" dirty="0" err="1">
                <a:highlight>
                  <a:srgbClr val="FFFFFF"/>
                </a:highlight>
              </a:rPr>
              <a:t>PySpark</a:t>
            </a:r>
            <a:r>
              <a:rPr lang="en-US" sz="2400" dirty="0">
                <a:highlight>
                  <a:srgbClr val="FFFFFF"/>
                </a:highlight>
              </a:rPr>
              <a:t> text-processing methods like tokenization, stop words, n-grams, and term and document frequency.</a:t>
            </a:r>
          </a:p>
          <a:p>
            <a:pPr>
              <a:buFont typeface="Wingdings" pitchFamily="2" charset="2"/>
              <a:buChar char="q"/>
            </a:pPr>
            <a:r>
              <a:rPr lang="en-US" sz="2400" dirty="0"/>
              <a:t> Describe example steps in an NLP data processing pipeline. </a:t>
            </a:r>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US" sz="3200" b="1" dirty="0"/>
              <a:t>Class Objectives</a:t>
            </a:r>
          </a:p>
        </p:txBody>
      </p:sp>
      <p:sp>
        <p:nvSpPr>
          <p:cNvPr id="5" name="Subtitle 4">
            <a:extLst>
              <a:ext uri="{FF2B5EF4-FFF2-40B4-BE49-F238E27FC236}">
                <a16:creationId xmlns:a16="http://schemas.microsoft.com/office/drawing/2014/main" id="{9B25C0A7-609C-8A44-9FDD-D4E5AD5BCA43}"/>
              </a:ext>
            </a:extLst>
          </p:cNvPr>
          <p:cNvSpPr>
            <a:spLocks noGrp="1"/>
          </p:cNvSpPr>
          <p:nvPr>
            <p:ph type="subTitle" idx="19"/>
          </p:nvPr>
        </p:nvSpPr>
        <p:spPr/>
        <p:txBody>
          <a:bodyPr/>
          <a:lstStyle/>
          <a:p>
            <a:r>
              <a:rPr lang="en-US" sz="2400" b="1" dirty="0"/>
              <a:t>By the end of today’s class, you will:</a:t>
            </a:r>
          </a:p>
        </p:txBody>
      </p:sp>
    </p:spTree>
    <p:extLst>
      <p:ext uri="{BB962C8B-B14F-4D97-AF65-F5344CB8AC3E}">
        <p14:creationId xmlns:p14="http://schemas.microsoft.com/office/powerpoint/2010/main" val="843280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3" name="Content Placeholder 2">
            <a:extLst>
              <a:ext uri="{FF2B5EF4-FFF2-40B4-BE49-F238E27FC236}">
                <a16:creationId xmlns:a16="http://schemas.microsoft.com/office/drawing/2014/main" id="{013D194F-E8B0-664E-8A9A-FC83E426DB45}"/>
              </a:ext>
            </a:extLst>
          </p:cNvPr>
          <p:cNvSpPr>
            <a:spLocks noGrp="1"/>
          </p:cNvSpPr>
          <p:nvPr>
            <p:ph idx="1"/>
          </p:nvPr>
        </p:nvSpPr>
        <p:spPr>
          <a:xfrm>
            <a:off x="243840" y="1529097"/>
            <a:ext cx="11472672" cy="4479433"/>
          </a:xfrm>
        </p:spPr>
        <p:txBody>
          <a:bodyPr/>
          <a:lstStyle/>
          <a:p>
            <a:pPr marL="45720" indent="0">
              <a:buNone/>
            </a:pPr>
            <a:r>
              <a:rPr lang="en" sz="2400" dirty="0">
                <a:solidFill>
                  <a:srgbClr val="222222"/>
                </a:solidFill>
                <a:highlight>
                  <a:srgbClr val="FFFFFF"/>
                </a:highlight>
                <a:ea typeface="Roboto"/>
                <a:sym typeface="Roboto"/>
              </a:rPr>
              <a:t>☑</a:t>
            </a:r>
            <a:r>
              <a:rPr lang="en-US" sz="2400" dirty="0">
                <a:latin typeface="Roboto" panose="02000000000000000000" pitchFamily="2" charset="0"/>
                <a:ea typeface="Roboto" panose="02000000000000000000" pitchFamily="2" charset="0"/>
              </a:rPr>
              <a:t>  </a:t>
            </a:r>
            <a:r>
              <a:rPr lang="en-US" sz="2400" dirty="0">
                <a:solidFill>
                  <a:schemeClr val="dk1"/>
                </a:solidFill>
                <a:highlight>
                  <a:srgbClr val="FFFFFF"/>
                </a:highlight>
              </a:rPr>
              <a:t>Explain why natural language processing (NLP) is necessary for a big data tool kit.</a:t>
            </a:r>
            <a:endParaRPr lang="en-US" sz="2400" dirty="0">
              <a:solidFill>
                <a:srgbClr val="222222"/>
              </a:solidFill>
              <a:highlight>
                <a:srgbClr val="FFFFFF"/>
              </a:highlight>
              <a:latin typeface="Roboto"/>
              <a:ea typeface="Roboto"/>
              <a:cs typeface="Roboto"/>
              <a:sym typeface="Roboto"/>
            </a:endParaRPr>
          </a:p>
          <a:p>
            <a:pPr marL="45720" indent="0">
              <a:buNone/>
            </a:pPr>
            <a:r>
              <a:rPr lang="en" sz="2400" dirty="0">
                <a:solidFill>
                  <a:srgbClr val="222222"/>
                </a:solidFill>
                <a:highlight>
                  <a:srgbClr val="FFFFFF"/>
                </a:highlight>
                <a:ea typeface="Roboto"/>
                <a:sym typeface="Roboto"/>
              </a:rPr>
              <a:t>☑</a:t>
            </a:r>
            <a:r>
              <a:rPr lang="en-US" sz="2400" dirty="0">
                <a:highlight>
                  <a:srgbClr val="FFFFFF"/>
                </a:highlight>
                <a:ea typeface="Roboto" panose="02000000000000000000" pitchFamily="2" charset="0"/>
              </a:rPr>
              <a:t>  </a:t>
            </a:r>
            <a:r>
              <a:rPr lang="en" sz="2400" dirty="0">
                <a:solidFill>
                  <a:schemeClr val="dk1"/>
                </a:solidFill>
                <a:highlight>
                  <a:srgbClr val="FFFFFF"/>
                </a:highlight>
              </a:rPr>
              <a:t>Apply transformations resulting from NLP data processing to </a:t>
            </a:r>
            <a:r>
              <a:rPr lang="en" sz="2400" dirty="0" err="1">
                <a:solidFill>
                  <a:schemeClr val="dk1"/>
                </a:solidFill>
                <a:highlight>
                  <a:srgbClr val="FFFFFF"/>
                </a:highlight>
              </a:rPr>
              <a:t>PySpark</a:t>
            </a:r>
            <a:r>
              <a:rPr lang="en" sz="2400" dirty="0">
                <a:solidFill>
                  <a:schemeClr val="dk1"/>
                </a:solidFill>
                <a:highlight>
                  <a:srgbClr val="FFFFFF"/>
                </a:highlight>
              </a:rPr>
              <a:t> </a:t>
            </a:r>
            <a:r>
              <a:rPr lang="en" sz="2400" dirty="0" err="1">
                <a:solidFill>
                  <a:schemeClr val="dk1"/>
                </a:solidFill>
                <a:highlight>
                  <a:srgbClr val="FFFFFF"/>
                </a:highlight>
              </a:rPr>
              <a:t>DataFrames</a:t>
            </a:r>
            <a:r>
              <a:rPr lang="en" sz="2400" dirty="0">
                <a:solidFill>
                  <a:schemeClr val="dk1"/>
                </a:solidFill>
                <a:highlight>
                  <a:srgbClr val="FFFFFF"/>
                </a:highlight>
              </a:rPr>
              <a:t>.</a:t>
            </a:r>
            <a:endParaRPr lang="en-US" sz="2400" dirty="0"/>
          </a:p>
          <a:p>
            <a:pPr>
              <a:buFont typeface="Wingdings" pitchFamily="2" charset="2"/>
              <a:buChar char="q"/>
            </a:pPr>
            <a:r>
              <a:rPr lang="en-US" sz="2400" dirty="0"/>
              <a:t> </a:t>
            </a:r>
            <a:r>
              <a:rPr lang="en-US" sz="2400" dirty="0">
                <a:highlight>
                  <a:srgbClr val="FFFFFF"/>
                </a:highlight>
              </a:rPr>
              <a:t>Explain and utilize </a:t>
            </a:r>
            <a:r>
              <a:rPr lang="en-US" sz="2400" dirty="0" err="1">
                <a:highlight>
                  <a:srgbClr val="FFFFFF"/>
                </a:highlight>
              </a:rPr>
              <a:t>PySpark</a:t>
            </a:r>
            <a:r>
              <a:rPr lang="en-US" sz="2400" dirty="0">
                <a:highlight>
                  <a:srgbClr val="FFFFFF"/>
                </a:highlight>
              </a:rPr>
              <a:t> text-processing methods like tokenization, stop words, n-grams, and term and document frequency.</a:t>
            </a:r>
          </a:p>
          <a:p>
            <a:pPr>
              <a:buFont typeface="Wingdings" pitchFamily="2" charset="2"/>
              <a:buChar char="q"/>
            </a:pPr>
            <a:r>
              <a:rPr lang="en-US" sz="2400" dirty="0"/>
              <a:t> Describe example steps in an NLP data processing pipeline. </a:t>
            </a:r>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US" sz="3200" b="1" dirty="0"/>
              <a:t>Class Objectives</a:t>
            </a:r>
          </a:p>
        </p:txBody>
      </p:sp>
      <p:sp>
        <p:nvSpPr>
          <p:cNvPr id="5" name="Subtitle 4">
            <a:extLst>
              <a:ext uri="{FF2B5EF4-FFF2-40B4-BE49-F238E27FC236}">
                <a16:creationId xmlns:a16="http://schemas.microsoft.com/office/drawing/2014/main" id="{9B25C0A7-609C-8A44-9FDD-D4E5AD5BCA43}"/>
              </a:ext>
            </a:extLst>
          </p:cNvPr>
          <p:cNvSpPr>
            <a:spLocks noGrp="1"/>
          </p:cNvSpPr>
          <p:nvPr>
            <p:ph type="subTitle" idx="19"/>
          </p:nvPr>
        </p:nvSpPr>
        <p:spPr/>
        <p:txBody>
          <a:bodyPr/>
          <a:lstStyle/>
          <a:p>
            <a:r>
              <a:rPr lang="en-US" sz="2400" b="1" dirty="0"/>
              <a:t>By the end of today’s class, you will:</a:t>
            </a:r>
          </a:p>
        </p:txBody>
      </p:sp>
    </p:spTree>
    <p:extLst>
      <p:ext uri="{BB962C8B-B14F-4D97-AF65-F5344CB8AC3E}">
        <p14:creationId xmlns:p14="http://schemas.microsoft.com/office/powerpoint/2010/main" val="1209087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3" name="Content Placeholder 2">
            <a:extLst>
              <a:ext uri="{FF2B5EF4-FFF2-40B4-BE49-F238E27FC236}">
                <a16:creationId xmlns:a16="http://schemas.microsoft.com/office/drawing/2014/main" id="{013D194F-E8B0-664E-8A9A-FC83E426DB45}"/>
              </a:ext>
            </a:extLst>
          </p:cNvPr>
          <p:cNvSpPr>
            <a:spLocks noGrp="1"/>
          </p:cNvSpPr>
          <p:nvPr>
            <p:ph idx="1"/>
          </p:nvPr>
        </p:nvSpPr>
        <p:spPr>
          <a:xfrm>
            <a:off x="243840" y="1529097"/>
            <a:ext cx="11472672" cy="4479433"/>
          </a:xfrm>
        </p:spPr>
        <p:txBody>
          <a:bodyPr/>
          <a:lstStyle/>
          <a:p>
            <a:pPr marL="45720" indent="0">
              <a:buNone/>
            </a:pPr>
            <a:r>
              <a:rPr lang="en" sz="2400" dirty="0">
                <a:solidFill>
                  <a:srgbClr val="222222"/>
                </a:solidFill>
                <a:highlight>
                  <a:srgbClr val="FFFFFF"/>
                </a:highlight>
                <a:ea typeface="Roboto"/>
                <a:sym typeface="Roboto"/>
              </a:rPr>
              <a:t>☑</a:t>
            </a:r>
            <a:r>
              <a:rPr lang="en-US" sz="2400" dirty="0">
                <a:latin typeface="Roboto" panose="02000000000000000000" pitchFamily="2" charset="0"/>
                <a:ea typeface="Roboto" panose="02000000000000000000" pitchFamily="2" charset="0"/>
              </a:rPr>
              <a:t>  </a:t>
            </a:r>
            <a:r>
              <a:rPr lang="en-US" sz="2400" dirty="0">
                <a:solidFill>
                  <a:schemeClr val="dk1"/>
                </a:solidFill>
                <a:highlight>
                  <a:srgbClr val="FFFFFF"/>
                </a:highlight>
              </a:rPr>
              <a:t>Explain why natural language processing (NLP) is necessary for a big data tool kit.</a:t>
            </a:r>
            <a:endParaRPr lang="en-US" sz="2400" dirty="0">
              <a:solidFill>
                <a:srgbClr val="222222"/>
              </a:solidFill>
              <a:highlight>
                <a:srgbClr val="FFFFFF"/>
              </a:highlight>
              <a:latin typeface="Roboto"/>
              <a:ea typeface="Roboto"/>
              <a:cs typeface="Roboto"/>
              <a:sym typeface="Roboto"/>
            </a:endParaRPr>
          </a:p>
          <a:p>
            <a:pPr marL="45720" indent="0">
              <a:buNone/>
            </a:pPr>
            <a:r>
              <a:rPr lang="en" sz="2400" dirty="0">
                <a:solidFill>
                  <a:srgbClr val="222222"/>
                </a:solidFill>
                <a:highlight>
                  <a:srgbClr val="FFFFFF"/>
                </a:highlight>
                <a:ea typeface="Roboto"/>
                <a:sym typeface="Roboto"/>
              </a:rPr>
              <a:t>☑</a:t>
            </a:r>
            <a:r>
              <a:rPr lang="en-US" sz="2400" dirty="0">
                <a:highlight>
                  <a:srgbClr val="FFFFFF"/>
                </a:highlight>
                <a:ea typeface="Roboto" panose="02000000000000000000" pitchFamily="2" charset="0"/>
              </a:rPr>
              <a:t>  </a:t>
            </a:r>
            <a:r>
              <a:rPr lang="en" sz="2400" dirty="0">
                <a:solidFill>
                  <a:schemeClr val="dk1"/>
                </a:solidFill>
                <a:highlight>
                  <a:srgbClr val="FFFFFF"/>
                </a:highlight>
              </a:rPr>
              <a:t>Apply transformations resulting from NLP data processing to </a:t>
            </a:r>
            <a:r>
              <a:rPr lang="en" sz="2400" dirty="0" err="1">
                <a:solidFill>
                  <a:schemeClr val="dk1"/>
                </a:solidFill>
                <a:highlight>
                  <a:srgbClr val="FFFFFF"/>
                </a:highlight>
              </a:rPr>
              <a:t>PySpark</a:t>
            </a:r>
            <a:r>
              <a:rPr lang="en" sz="2400" dirty="0">
                <a:solidFill>
                  <a:schemeClr val="dk1"/>
                </a:solidFill>
                <a:highlight>
                  <a:srgbClr val="FFFFFF"/>
                </a:highlight>
              </a:rPr>
              <a:t> </a:t>
            </a:r>
            <a:r>
              <a:rPr lang="en" sz="2400" dirty="0" err="1">
                <a:solidFill>
                  <a:schemeClr val="dk1"/>
                </a:solidFill>
                <a:highlight>
                  <a:srgbClr val="FFFFFF"/>
                </a:highlight>
              </a:rPr>
              <a:t>DataFrames</a:t>
            </a:r>
            <a:r>
              <a:rPr lang="en" sz="2400" dirty="0">
                <a:solidFill>
                  <a:schemeClr val="dk1"/>
                </a:solidFill>
                <a:highlight>
                  <a:srgbClr val="FFFFFF"/>
                </a:highlight>
              </a:rPr>
              <a:t>.</a:t>
            </a:r>
            <a:endParaRPr lang="en-US" sz="2400" dirty="0"/>
          </a:p>
          <a:p>
            <a:pPr marL="45720" indent="0">
              <a:buNone/>
            </a:pPr>
            <a:r>
              <a:rPr lang="en" sz="2400" dirty="0">
                <a:solidFill>
                  <a:srgbClr val="222222"/>
                </a:solidFill>
                <a:highlight>
                  <a:srgbClr val="FFFFFF"/>
                </a:highlight>
                <a:ea typeface="Roboto"/>
                <a:sym typeface="Roboto"/>
              </a:rPr>
              <a:t>☑</a:t>
            </a:r>
            <a:r>
              <a:rPr lang="en-US" sz="2400" dirty="0">
                <a:ea typeface="Roboto" panose="02000000000000000000" pitchFamily="2" charset="0"/>
              </a:rPr>
              <a:t>  </a:t>
            </a:r>
            <a:r>
              <a:rPr lang="en-US" sz="2400" dirty="0">
                <a:highlight>
                  <a:srgbClr val="FFFFFF"/>
                </a:highlight>
              </a:rPr>
              <a:t>Explain and utilize </a:t>
            </a:r>
            <a:r>
              <a:rPr lang="en-US" sz="2400" dirty="0" err="1">
                <a:highlight>
                  <a:srgbClr val="FFFFFF"/>
                </a:highlight>
              </a:rPr>
              <a:t>PySpark</a:t>
            </a:r>
            <a:r>
              <a:rPr lang="en-US" sz="2400" dirty="0">
                <a:highlight>
                  <a:srgbClr val="FFFFFF"/>
                </a:highlight>
              </a:rPr>
              <a:t> text-processing methods like tokenization, stop words, n-grams, and term and document frequency.</a:t>
            </a:r>
          </a:p>
          <a:p>
            <a:pPr>
              <a:buFont typeface="Wingdings" pitchFamily="2" charset="2"/>
              <a:buChar char="q"/>
            </a:pPr>
            <a:r>
              <a:rPr lang="en-US" sz="2400" dirty="0"/>
              <a:t> Describe example steps in an NLP data processing pipeline. </a:t>
            </a:r>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US" sz="3200" b="1" dirty="0"/>
              <a:t>Class Objectives</a:t>
            </a:r>
          </a:p>
        </p:txBody>
      </p:sp>
      <p:sp>
        <p:nvSpPr>
          <p:cNvPr id="5" name="Subtitle 4">
            <a:extLst>
              <a:ext uri="{FF2B5EF4-FFF2-40B4-BE49-F238E27FC236}">
                <a16:creationId xmlns:a16="http://schemas.microsoft.com/office/drawing/2014/main" id="{9B25C0A7-609C-8A44-9FDD-D4E5AD5BCA43}"/>
              </a:ext>
            </a:extLst>
          </p:cNvPr>
          <p:cNvSpPr>
            <a:spLocks noGrp="1"/>
          </p:cNvSpPr>
          <p:nvPr>
            <p:ph type="subTitle" idx="19"/>
          </p:nvPr>
        </p:nvSpPr>
        <p:spPr/>
        <p:txBody>
          <a:bodyPr/>
          <a:lstStyle/>
          <a:p>
            <a:r>
              <a:rPr lang="en-US" sz="2400" b="1" dirty="0"/>
              <a:t>By the end of today’s class, you will:</a:t>
            </a:r>
          </a:p>
        </p:txBody>
      </p:sp>
    </p:spTree>
    <p:extLst>
      <p:ext uri="{BB962C8B-B14F-4D97-AF65-F5344CB8AC3E}">
        <p14:creationId xmlns:p14="http://schemas.microsoft.com/office/powerpoint/2010/main" val="1175469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3" name="Content Placeholder 2">
            <a:extLst>
              <a:ext uri="{FF2B5EF4-FFF2-40B4-BE49-F238E27FC236}">
                <a16:creationId xmlns:a16="http://schemas.microsoft.com/office/drawing/2014/main" id="{013D194F-E8B0-664E-8A9A-FC83E426DB45}"/>
              </a:ext>
            </a:extLst>
          </p:cNvPr>
          <p:cNvSpPr>
            <a:spLocks noGrp="1"/>
          </p:cNvSpPr>
          <p:nvPr>
            <p:ph idx="1"/>
          </p:nvPr>
        </p:nvSpPr>
        <p:spPr>
          <a:xfrm>
            <a:off x="243840" y="1529097"/>
            <a:ext cx="11472672" cy="4479433"/>
          </a:xfrm>
        </p:spPr>
        <p:txBody>
          <a:bodyPr/>
          <a:lstStyle/>
          <a:p>
            <a:pPr marL="45720" indent="0">
              <a:buNone/>
            </a:pPr>
            <a:r>
              <a:rPr lang="en" sz="2400" dirty="0">
                <a:solidFill>
                  <a:srgbClr val="222222"/>
                </a:solidFill>
                <a:highlight>
                  <a:srgbClr val="FFFFFF"/>
                </a:highlight>
                <a:ea typeface="Roboto"/>
                <a:sym typeface="Roboto"/>
              </a:rPr>
              <a:t>☑</a:t>
            </a:r>
            <a:r>
              <a:rPr lang="en-US" sz="2400" dirty="0">
                <a:latin typeface="Roboto" panose="02000000000000000000" pitchFamily="2" charset="0"/>
                <a:ea typeface="Roboto" panose="02000000000000000000" pitchFamily="2" charset="0"/>
              </a:rPr>
              <a:t>  </a:t>
            </a:r>
            <a:r>
              <a:rPr lang="en-US" sz="2400" dirty="0">
                <a:solidFill>
                  <a:schemeClr val="dk1"/>
                </a:solidFill>
                <a:highlight>
                  <a:srgbClr val="FFFFFF"/>
                </a:highlight>
              </a:rPr>
              <a:t>Explain why natural language processing (NLP) is necessary for a big data tool kit.</a:t>
            </a:r>
            <a:endParaRPr lang="en-US" sz="2400" dirty="0">
              <a:solidFill>
                <a:srgbClr val="222222"/>
              </a:solidFill>
              <a:highlight>
                <a:srgbClr val="FFFFFF"/>
              </a:highlight>
              <a:latin typeface="Roboto"/>
              <a:ea typeface="Roboto"/>
              <a:cs typeface="Roboto"/>
              <a:sym typeface="Roboto"/>
            </a:endParaRPr>
          </a:p>
          <a:p>
            <a:pPr marL="45720" indent="0">
              <a:buNone/>
            </a:pPr>
            <a:r>
              <a:rPr lang="en" sz="2400" dirty="0">
                <a:solidFill>
                  <a:srgbClr val="222222"/>
                </a:solidFill>
                <a:highlight>
                  <a:srgbClr val="FFFFFF"/>
                </a:highlight>
                <a:ea typeface="Roboto"/>
                <a:sym typeface="Roboto"/>
              </a:rPr>
              <a:t>☑</a:t>
            </a:r>
            <a:r>
              <a:rPr lang="en-US" sz="2400" dirty="0">
                <a:highlight>
                  <a:srgbClr val="FFFFFF"/>
                </a:highlight>
                <a:ea typeface="Roboto" panose="02000000000000000000" pitchFamily="2" charset="0"/>
              </a:rPr>
              <a:t>  </a:t>
            </a:r>
            <a:r>
              <a:rPr lang="en" sz="2400" dirty="0">
                <a:solidFill>
                  <a:schemeClr val="dk1"/>
                </a:solidFill>
                <a:highlight>
                  <a:srgbClr val="FFFFFF"/>
                </a:highlight>
              </a:rPr>
              <a:t>Apply transformations resulting from NLP data processing to </a:t>
            </a:r>
            <a:r>
              <a:rPr lang="en" sz="2400" dirty="0" err="1">
                <a:solidFill>
                  <a:schemeClr val="dk1"/>
                </a:solidFill>
                <a:highlight>
                  <a:srgbClr val="FFFFFF"/>
                </a:highlight>
              </a:rPr>
              <a:t>PySpark</a:t>
            </a:r>
            <a:r>
              <a:rPr lang="en" sz="2400" dirty="0">
                <a:solidFill>
                  <a:schemeClr val="dk1"/>
                </a:solidFill>
                <a:highlight>
                  <a:srgbClr val="FFFFFF"/>
                </a:highlight>
              </a:rPr>
              <a:t> </a:t>
            </a:r>
            <a:r>
              <a:rPr lang="en" sz="2400" dirty="0" err="1">
                <a:solidFill>
                  <a:schemeClr val="dk1"/>
                </a:solidFill>
                <a:highlight>
                  <a:srgbClr val="FFFFFF"/>
                </a:highlight>
              </a:rPr>
              <a:t>DataFrames</a:t>
            </a:r>
            <a:r>
              <a:rPr lang="en" sz="2400" dirty="0">
                <a:solidFill>
                  <a:schemeClr val="dk1"/>
                </a:solidFill>
                <a:highlight>
                  <a:srgbClr val="FFFFFF"/>
                </a:highlight>
              </a:rPr>
              <a:t>.</a:t>
            </a:r>
            <a:endParaRPr lang="en-US" sz="2400" dirty="0"/>
          </a:p>
          <a:p>
            <a:pPr marL="45720" indent="0">
              <a:buNone/>
            </a:pPr>
            <a:r>
              <a:rPr lang="en" sz="2400" dirty="0">
                <a:solidFill>
                  <a:srgbClr val="222222"/>
                </a:solidFill>
                <a:highlight>
                  <a:srgbClr val="FFFFFF"/>
                </a:highlight>
                <a:ea typeface="Roboto"/>
                <a:sym typeface="Roboto"/>
              </a:rPr>
              <a:t>☑</a:t>
            </a:r>
            <a:r>
              <a:rPr lang="en-US" sz="2400" dirty="0">
                <a:ea typeface="Roboto" panose="02000000000000000000" pitchFamily="2" charset="0"/>
              </a:rPr>
              <a:t>  </a:t>
            </a:r>
            <a:r>
              <a:rPr lang="en-US" sz="2400" dirty="0">
                <a:highlight>
                  <a:srgbClr val="FFFFFF"/>
                </a:highlight>
              </a:rPr>
              <a:t>Explain and utilize </a:t>
            </a:r>
            <a:r>
              <a:rPr lang="en-US" sz="2400" dirty="0" err="1">
                <a:highlight>
                  <a:srgbClr val="FFFFFF"/>
                </a:highlight>
              </a:rPr>
              <a:t>PySpark</a:t>
            </a:r>
            <a:r>
              <a:rPr lang="en-US" sz="2400" dirty="0">
                <a:highlight>
                  <a:srgbClr val="FFFFFF"/>
                </a:highlight>
              </a:rPr>
              <a:t> text-processing methods like tokenization, stop words, n-grams, and term and document frequency.</a:t>
            </a:r>
          </a:p>
          <a:p>
            <a:pPr marL="45720" indent="0">
              <a:buNone/>
            </a:pPr>
            <a:r>
              <a:rPr lang="en" sz="2400" dirty="0">
                <a:solidFill>
                  <a:srgbClr val="222222"/>
                </a:solidFill>
                <a:highlight>
                  <a:srgbClr val="FFFFFF"/>
                </a:highlight>
                <a:ea typeface="Roboto"/>
                <a:sym typeface="Roboto"/>
              </a:rPr>
              <a:t>☑</a:t>
            </a:r>
            <a:r>
              <a:rPr lang="en-US" sz="2400" dirty="0"/>
              <a:t> Describe example steps in an NLP data processing pipeline. </a:t>
            </a:r>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US" sz="3200" b="1" dirty="0"/>
              <a:t>Class Objectives</a:t>
            </a:r>
          </a:p>
        </p:txBody>
      </p:sp>
      <p:sp>
        <p:nvSpPr>
          <p:cNvPr id="5" name="Subtitle 4">
            <a:extLst>
              <a:ext uri="{FF2B5EF4-FFF2-40B4-BE49-F238E27FC236}">
                <a16:creationId xmlns:a16="http://schemas.microsoft.com/office/drawing/2014/main" id="{9B25C0A7-609C-8A44-9FDD-D4E5AD5BCA43}"/>
              </a:ext>
            </a:extLst>
          </p:cNvPr>
          <p:cNvSpPr>
            <a:spLocks noGrp="1"/>
          </p:cNvSpPr>
          <p:nvPr>
            <p:ph type="subTitle" idx="19"/>
          </p:nvPr>
        </p:nvSpPr>
        <p:spPr/>
        <p:txBody>
          <a:bodyPr/>
          <a:lstStyle/>
          <a:p>
            <a:r>
              <a:rPr lang="en-US" sz="2400" b="1" dirty="0"/>
              <a:t>By the end of today’s class, you will:</a:t>
            </a:r>
          </a:p>
        </p:txBody>
      </p:sp>
    </p:spTree>
    <p:extLst>
      <p:ext uri="{BB962C8B-B14F-4D97-AF65-F5344CB8AC3E}">
        <p14:creationId xmlns:p14="http://schemas.microsoft.com/office/powerpoint/2010/main" val="1973294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452AD-5DB4-7B42-9A49-EC92692AB5C7}"/>
              </a:ext>
            </a:extLst>
          </p:cNvPr>
          <p:cNvSpPr>
            <a:spLocks noGrp="1"/>
          </p:cNvSpPr>
          <p:nvPr>
            <p:ph type="title"/>
          </p:nvPr>
        </p:nvSpPr>
        <p:spPr/>
        <p:txBody>
          <a:bodyPr/>
          <a:lstStyle/>
          <a:p>
            <a:pPr algn="l"/>
            <a:r>
              <a:rPr lang="en" sz="4000" i="1" u="sng" dirty="0"/>
              <a:t>Natural Language Processing		</a:t>
            </a:r>
            <a:endParaRPr lang="en-US" sz="4000" i="1" u="sng" dirty="0"/>
          </a:p>
        </p:txBody>
      </p:sp>
      <p:sp>
        <p:nvSpPr>
          <p:cNvPr id="3" name="Slide Number Placeholder 2">
            <a:extLst>
              <a:ext uri="{FF2B5EF4-FFF2-40B4-BE49-F238E27FC236}">
                <a16:creationId xmlns:a16="http://schemas.microsoft.com/office/drawing/2014/main" id="{9DE191FC-6669-ED47-87FC-1FF1F19670D5}"/>
              </a:ext>
            </a:extLst>
          </p:cNvPr>
          <p:cNvSpPr>
            <a:spLocks noGrp="1"/>
          </p:cNvSpPr>
          <p:nvPr>
            <p:ph type="sldNum" sz="quarter" idx="4"/>
          </p:nvPr>
        </p:nvSpPr>
        <p:spPr/>
        <p:txBody>
          <a:bodyPr/>
          <a:lstStyle/>
          <a:p>
            <a:fld id="{1F58742C-725E-6941-A96C-5262B7D83A91}" type="slidenum">
              <a:rPr lang="en-US" smtClean="0"/>
              <a:pPr/>
              <a:t>3</a:t>
            </a:fld>
            <a:endParaRPr lang="en-US" dirty="0"/>
          </a:p>
        </p:txBody>
      </p:sp>
      <p:sp>
        <p:nvSpPr>
          <p:cNvPr id="4" name="Text Placeholder 3">
            <a:extLst>
              <a:ext uri="{FF2B5EF4-FFF2-40B4-BE49-F238E27FC236}">
                <a16:creationId xmlns:a16="http://schemas.microsoft.com/office/drawing/2014/main" id="{0492DDD7-42DC-744A-9BAD-9177446E8578}"/>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599890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3" name="Content Placeholder 2">
            <a:extLst>
              <a:ext uri="{FF2B5EF4-FFF2-40B4-BE49-F238E27FC236}">
                <a16:creationId xmlns:a16="http://schemas.microsoft.com/office/drawing/2014/main" id="{013D194F-E8B0-664E-8A9A-FC83E426DB45}"/>
              </a:ext>
            </a:extLst>
          </p:cNvPr>
          <p:cNvSpPr>
            <a:spLocks noGrp="1"/>
          </p:cNvSpPr>
          <p:nvPr>
            <p:ph idx="1"/>
          </p:nvPr>
        </p:nvSpPr>
        <p:spPr>
          <a:xfrm>
            <a:off x="1794510" y="1303583"/>
            <a:ext cx="7795260" cy="2674057"/>
          </a:xfrm>
        </p:spPr>
        <p:txBody>
          <a:bodyPr/>
          <a:lstStyle/>
          <a:p>
            <a:pPr marL="0" indent="0" algn="ctr">
              <a:spcBef>
                <a:spcPts val="0"/>
              </a:spcBef>
              <a:spcAft>
                <a:spcPts val="0"/>
              </a:spcAft>
              <a:buClr>
                <a:schemeClr val="dk1"/>
              </a:buClr>
              <a:buSzPct val="150000"/>
              <a:buNone/>
            </a:pPr>
            <a:r>
              <a:rPr lang="en-US" sz="2800" i="1" dirty="0">
                <a:highlight>
                  <a:srgbClr val="FFFFFF"/>
                </a:highlight>
              </a:rPr>
              <a:t>Natural language processing (NLP) is a</a:t>
            </a:r>
            <a:r>
              <a:rPr lang="en-US" sz="2800" i="1" dirty="0">
                <a:solidFill>
                  <a:srgbClr val="000000"/>
                </a:solidFill>
                <a:highlight>
                  <a:srgbClr val="FFFFFF"/>
                </a:highlight>
                <a:latin typeface="Arial"/>
                <a:ea typeface="Arial"/>
                <a:cs typeface="Arial"/>
                <a:sym typeface="Arial"/>
              </a:rPr>
              <a:t> field of study combining linguistics and computer science in order for computers to interact with </a:t>
            </a:r>
            <a:r>
              <a:rPr lang="en-US" sz="2800" i="1" dirty="0">
                <a:highlight>
                  <a:srgbClr val="FFFFFF"/>
                </a:highlight>
              </a:rPr>
              <a:t>natural (human) </a:t>
            </a:r>
            <a:r>
              <a:rPr lang="en-US" sz="2800" i="1" dirty="0">
                <a:solidFill>
                  <a:srgbClr val="000000"/>
                </a:solidFill>
                <a:highlight>
                  <a:srgbClr val="FFFFFF"/>
                </a:highlight>
                <a:latin typeface="Arial"/>
                <a:ea typeface="Arial"/>
                <a:cs typeface="Arial"/>
                <a:sym typeface="Arial"/>
              </a:rPr>
              <a:t>language.</a:t>
            </a:r>
            <a:endParaRPr lang="en-US" sz="2800" dirty="0">
              <a:highlight>
                <a:srgbClr val="FFFFFF"/>
              </a:highlight>
            </a:endParaRPr>
          </a:p>
          <a:p>
            <a:pPr marL="0" lvl="0" indent="0" algn="ctr">
              <a:spcBef>
                <a:spcPts val="0"/>
              </a:spcBef>
              <a:spcAft>
                <a:spcPts val="0"/>
              </a:spcAft>
              <a:buClr>
                <a:schemeClr val="dk1"/>
              </a:buClr>
              <a:buSzPct val="150000"/>
              <a:buNone/>
            </a:pPr>
            <a:endParaRPr lang="en-US" sz="2800" dirty="0">
              <a:solidFill>
                <a:schemeClr val="dk1"/>
              </a:solidFill>
              <a:highlight>
                <a:srgbClr val="FFFFFF"/>
              </a:highlight>
            </a:endParaRPr>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What Is NLP?</a:t>
            </a:r>
            <a:endParaRPr lang="en-US" sz="3200" b="1" dirty="0"/>
          </a:p>
        </p:txBody>
      </p:sp>
    </p:spTree>
    <p:extLst>
      <p:ext uri="{BB962C8B-B14F-4D97-AF65-F5344CB8AC3E}">
        <p14:creationId xmlns:p14="http://schemas.microsoft.com/office/powerpoint/2010/main" val="1131054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How Is NLP Used?</a:t>
            </a:r>
            <a:endParaRPr lang="en-US" sz="3200" b="1" dirty="0"/>
          </a:p>
        </p:txBody>
      </p:sp>
      <p:sp>
        <p:nvSpPr>
          <p:cNvPr id="9" name="Google Shape;136;p26">
            <a:extLst>
              <a:ext uri="{FF2B5EF4-FFF2-40B4-BE49-F238E27FC236}">
                <a16:creationId xmlns:a16="http://schemas.microsoft.com/office/drawing/2014/main" id="{2FC07A38-9AA8-4F45-93A2-79117FF8452E}"/>
              </a:ext>
            </a:extLst>
          </p:cNvPr>
          <p:cNvSpPr txBox="1">
            <a:spLocks noGrp="1"/>
          </p:cNvSpPr>
          <p:nvPr>
            <p:ph idx="1"/>
          </p:nvPr>
        </p:nvSpPr>
        <p:spPr>
          <a:xfrm>
            <a:off x="320040" y="1251787"/>
            <a:ext cx="6892290" cy="2668703"/>
          </a:xfrm>
          <a:prstGeom prst="rect">
            <a:avLst/>
          </a:prstGeom>
          <a:noFill/>
          <a:ln>
            <a:noFill/>
          </a:ln>
        </p:spPr>
        <p:txBody>
          <a:bodyPr spcFirstLastPara="1" wrap="square" lIns="91425" tIns="45700" rIns="91425" bIns="45700" anchor="t" anchorCtr="0">
            <a:noAutofit/>
          </a:bodyPr>
          <a:lstStyle/>
          <a:p>
            <a:pPr marL="342900" marR="0" lvl="0" indent="-279400" rtl="0">
              <a:lnSpc>
                <a:spcPct val="100000"/>
              </a:lnSpc>
              <a:spcBef>
                <a:spcPts val="0"/>
              </a:spcBef>
              <a:spcAft>
                <a:spcPts val="0"/>
              </a:spcAft>
              <a:buClr>
                <a:schemeClr val="dk1"/>
              </a:buClr>
              <a:buSzPct val="100000"/>
              <a:buFont typeface="Arial"/>
              <a:buChar char="●"/>
            </a:pPr>
            <a:r>
              <a:rPr lang="en-US" dirty="0">
                <a:solidFill>
                  <a:schemeClr val="dk1"/>
                </a:solidFill>
              </a:rPr>
              <a:t>Spell checkers</a:t>
            </a:r>
            <a:endParaRPr dirty="0">
              <a:solidFill>
                <a:schemeClr val="dk1"/>
              </a:solidFill>
            </a:endParaRPr>
          </a:p>
          <a:p>
            <a:pPr marL="342900" indent="-342900">
              <a:spcBef>
                <a:spcPts val="0"/>
              </a:spcBef>
              <a:spcAft>
                <a:spcPts val="0"/>
              </a:spcAft>
              <a:buSzPct val="100000"/>
            </a:pPr>
            <a:endParaRPr dirty="0">
              <a:solidFill>
                <a:schemeClr val="dk1"/>
              </a:solidFill>
            </a:endParaRPr>
          </a:p>
          <a:p>
            <a:pPr marL="342900" marR="0" lvl="0" indent="-279400" rtl="0">
              <a:lnSpc>
                <a:spcPct val="100000"/>
              </a:lnSpc>
              <a:spcBef>
                <a:spcPts val="0"/>
              </a:spcBef>
              <a:spcAft>
                <a:spcPts val="0"/>
              </a:spcAft>
              <a:buClr>
                <a:schemeClr val="dk1"/>
              </a:buClr>
              <a:buSzPct val="100000"/>
              <a:buFont typeface="Arial"/>
              <a:buChar char="●"/>
            </a:pPr>
            <a:r>
              <a:rPr lang="en-US" dirty="0">
                <a:solidFill>
                  <a:schemeClr val="dk1"/>
                </a:solidFill>
              </a:rPr>
              <a:t>Virtual assistants like Siri, Alexa, and Google Home</a:t>
            </a:r>
            <a:endParaRPr dirty="0">
              <a:solidFill>
                <a:schemeClr val="dk1"/>
              </a:solidFill>
            </a:endParaRPr>
          </a:p>
          <a:p>
            <a:pPr marL="342900" indent="-342900">
              <a:spcBef>
                <a:spcPts val="0"/>
              </a:spcBef>
              <a:spcAft>
                <a:spcPts val="0"/>
              </a:spcAft>
              <a:buSzPct val="100000"/>
            </a:pPr>
            <a:endParaRPr dirty="0">
              <a:solidFill>
                <a:schemeClr val="dk1"/>
              </a:solidFill>
            </a:endParaRPr>
          </a:p>
          <a:p>
            <a:pPr marL="342900" marR="0" lvl="0" indent="-279400" rtl="0">
              <a:lnSpc>
                <a:spcPct val="100000"/>
              </a:lnSpc>
              <a:spcBef>
                <a:spcPts val="0"/>
              </a:spcBef>
              <a:spcAft>
                <a:spcPts val="0"/>
              </a:spcAft>
              <a:buClr>
                <a:schemeClr val="dk1"/>
              </a:buClr>
              <a:buSzPct val="100000"/>
              <a:buFont typeface="Arial"/>
              <a:buChar char="●"/>
            </a:pPr>
            <a:r>
              <a:rPr lang="en" dirty="0">
                <a:solidFill>
                  <a:schemeClr val="dk1"/>
                </a:solidFill>
              </a:rPr>
              <a:t>Spam filters</a:t>
            </a:r>
          </a:p>
          <a:p>
            <a:pPr marL="342900" marR="0" lvl="0" indent="-279400" rtl="0">
              <a:lnSpc>
                <a:spcPct val="100000"/>
              </a:lnSpc>
              <a:spcBef>
                <a:spcPts val="0"/>
              </a:spcBef>
              <a:spcAft>
                <a:spcPts val="0"/>
              </a:spcAft>
              <a:buClr>
                <a:schemeClr val="dk1"/>
              </a:buClr>
              <a:buSzPct val="100000"/>
              <a:buFont typeface="Arial"/>
              <a:buChar char="●"/>
            </a:pPr>
            <a:endParaRPr lang="en" dirty="0">
              <a:solidFill>
                <a:schemeClr val="dk1"/>
              </a:solidFill>
            </a:endParaRPr>
          </a:p>
          <a:p>
            <a:pPr marL="342900" marR="0" lvl="0" indent="-279400" rtl="0">
              <a:lnSpc>
                <a:spcPct val="100000"/>
              </a:lnSpc>
              <a:spcBef>
                <a:spcPts val="0"/>
              </a:spcBef>
              <a:spcAft>
                <a:spcPts val="0"/>
              </a:spcAft>
              <a:buClr>
                <a:schemeClr val="dk1"/>
              </a:buClr>
              <a:buSzPct val="100000"/>
              <a:buFont typeface="Arial"/>
              <a:buChar char="●"/>
            </a:pPr>
            <a:r>
              <a:rPr lang="en" dirty="0">
                <a:solidFill>
                  <a:schemeClr val="dk1"/>
                </a:solidFill>
              </a:rPr>
              <a:t>Virtual translations</a:t>
            </a:r>
          </a:p>
          <a:p>
            <a:pPr marL="342900" marR="0" lvl="0" indent="-279400" rtl="0">
              <a:lnSpc>
                <a:spcPct val="100000"/>
              </a:lnSpc>
              <a:spcBef>
                <a:spcPts val="0"/>
              </a:spcBef>
              <a:spcAft>
                <a:spcPts val="0"/>
              </a:spcAft>
              <a:buClr>
                <a:schemeClr val="dk1"/>
              </a:buClr>
              <a:buSzPct val="100000"/>
              <a:buFont typeface="Arial"/>
              <a:buChar char="●"/>
            </a:pPr>
            <a:endParaRPr lang="en" dirty="0">
              <a:solidFill>
                <a:schemeClr val="dk1"/>
              </a:solidFill>
            </a:endParaRPr>
          </a:p>
          <a:p>
            <a:pPr marL="342900" marR="0" lvl="0" indent="-279400" rtl="0">
              <a:lnSpc>
                <a:spcPct val="100000"/>
              </a:lnSpc>
              <a:spcBef>
                <a:spcPts val="0"/>
              </a:spcBef>
              <a:spcAft>
                <a:spcPts val="0"/>
              </a:spcAft>
              <a:buClr>
                <a:schemeClr val="dk1"/>
              </a:buClr>
              <a:buSzPct val="100000"/>
              <a:buFont typeface="Arial"/>
              <a:buChar char="●"/>
            </a:pPr>
            <a:r>
              <a:rPr lang="en" dirty="0">
                <a:solidFill>
                  <a:schemeClr val="dk1"/>
                </a:solidFill>
              </a:rPr>
              <a:t>Handling unstructured data from tweets and Facebook posts </a:t>
            </a:r>
            <a:endParaRPr dirty="0">
              <a:solidFill>
                <a:schemeClr val="dk1"/>
              </a:solidFill>
            </a:endParaRPr>
          </a:p>
        </p:txBody>
      </p:sp>
      <p:pic>
        <p:nvPicPr>
          <p:cNvPr id="5" name="Google Shape;220;p45">
            <a:extLst>
              <a:ext uri="{FF2B5EF4-FFF2-40B4-BE49-F238E27FC236}">
                <a16:creationId xmlns:a16="http://schemas.microsoft.com/office/drawing/2014/main" id="{E8EB16E5-500C-9E43-A15B-D7BE39E50D81}"/>
              </a:ext>
            </a:extLst>
          </p:cNvPr>
          <p:cNvPicPr preferRelativeResize="0"/>
          <p:nvPr/>
        </p:nvPicPr>
        <p:blipFill rotWithShape="1">
          <a:blip r:embed="rId2">
            <a:alphaModFix/>
          </a:blip>
          <a:srcRect/>
          <a:stretch/>
        </p:blipFill>
        <p:spPr>
          <a:xfrm>
            <a:off x="7840432" y="1061531"/>
            <a:ext cx="2689951" cy="2689951"/>
          </a:xfrm>
          <a:prstGeom prst="rect">
            <a:avLst/>
          </a:prstGeom>
          <a:noFill/>
          <a:ln>
            <a:noFill/>
          </a:ln>
        </p:spPr>
      </p:pic>
      <p:pic>
        <p:nvPicPr>
          <p:cNvPr id="6" name="Google Shape;221;p45">
            <a:extLst>
              <a:ext uri="{FF2B5EF4-FFF2-40B4-BE49-F238E27FC236}">
                <a16:creationId xmlns:a16="http://schemas.microsoft.com/office/drawing/2014/main" id="{9410723A-A014-184F-8F89-EDABE36575A9}"/>
              </a:ext>
            </a:extLst>
          </p:cNvPr>
          <p:cNvPicPr preferRelativeResize="0"/>
          <p:nvPr/>
        </p:nvPicPr>
        <p:blipFill rotWithShape="1">
          <a:blip r:embed="rId3">
            <a:alphaModFix/>
          </a:blip>
          <a:srcRect/>
          <a:stretch/>
        </p:blipFill>
        <p:spPr>
          <a:xfrm>
            <a:off x="841636" y="4645868"/>
            <a:ext cx="2534235" cy="1193493"/>
          </a:xfrm>
          <a:prstGeom prst="rect">
            <a:avLst/>
          </a:prstGeom>
          <a:noFill/>
          <a:ln>
            <a:noFill/>
          </a:ln>
        </p:spPr>
      </p:pic>
      <p:pic>
        <p:nvPicPr>
          <p:cNvPr id="7" name="Google Shape;222;p45">
            <a:extLst>
              <a:ext uri="{FF2B5EF4-FFF2-40B4-BE49-F238E27FC236}">
                <a16:creationId xmlns:a16="http://schemas.microsoft.com/office/drawing/2014/main" id="{3DB684A4-5A40-7742-B7BD-BDE153D4959C}"/>
              </a:ext>
            </a:extLst>
          </p:cNvPr>
          <p:cNvPicPr preferRelativeResize="0"/>
          <p:nvPr/>
        </p:nvPicPr>
        <p:blipFill rotWithShape="1">
          <a:blip r:embed="rId4">
            <a:alphaModFix/>
          </a:blip>
          <a:srcRect/>
          <a:stretch/>
        </p:blipFill>
        <p:spPr>
          <a:xfrm>
            <a:off x="4051935" y="4308116"/>
            <a:ext cx="3337496" cy="1868998"/>
          </a:xfrm>
          <a:prstGeom prst="rect">
            <a:avLst/>
          </a:prstGeom>
          <a:noFill/>
          <a:ln>
            <a:noFill/>
          </a:ln>
        </p:spPr>
      </p:pic>
      <p:pic>
        <p:nvPicPr>
          <p:cNvPr id="8" name="Google Shape;223;p45">
            <a:extLst>
              <a:ext uri="{FF2B5EF4-FFF2-40B4-BE49-F238E27FC236}">
                <a16:creationId xmlns:a16="http://schemas.microsoft.com/office/drawing/2014/main" id="{6377E14D-6F67-E043-AB90-EBB6770A3578}"/>
              </a:ext>
            </a:extLst>
          </p:cNvPr>
          <p:cNvPicPr preferRelativeResize="0"/>
          <p:nvPr/>
        </p:nvPicPr>
        <p:blipFill rotWithShape="1">
          <a:blip r:embed="rId5">
            <a:alphaModFix/>
          </a:blip>
          <a:srcRect/>
          <a:stretch/>
        </p:blipFill>
        <p:spPr>
          <a:xfrm>
            <a:off x="7840432" y="4396596"/>
            <a:ext cx="2719698" cy="1523031"/>
          </a:xfrm>
          <a:prstGeom prst="rect">
            <a:avLst/>
          </a:prstGeom>
          <a:noFill/>
          <a:ln>
            <a:noFill/>
          </a:ln>
        </p:spPr>
      </p:pic>
    </p:spTree>
    <p:extLst>
      <p:ext uri="{BB962C8B-B14F-4D97-AF65-F5344CB8AC3E}">
        <p14:creationId xmlns:p14="http://schemas.microsoft.com/office/powerpoint/2010/main" val="1221355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D588F-D647-BE41-AC68-BA7ADC376684}"/>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Big Data + NLP</a:t>
            </a:r>
            <a:endParaRPr lang="en-US" sz="3200" b="1" dirty="0"/>
          </a:p>
        </p:txBody>
      </p:sp>
      <p:sp>
        <p:nvSpPr>
          <p:cNvPr id="5" name="Subtitle 4">
            <a:extLst>
              <a:ext uri="{FF2B5EF4-FFF2-40B4-BE49-F238E27FC236}">
                <a16:creationId xmlns:a16="http://schemas.microsoft.com/office/drawing/2014/main" id="{A74D0973-261E-9845-9C38-F8187D861E6A}"/>
              </a:ext>
            </a:extLst>
          </p:cNvPr>
          <p:cNvSpPr>
            <a:spLocks noGrp="1"/>
          </p:cNvSpPr>
          <p:nvPr>
            <p:ph type="subTitle" idx="19"/>
          </p:nvPr>
        </p:nvSpPr>
        <p:spPr/>
        <p:txBody>
          <a:bodyPr/>
          <a:lstStyle/>
          <a:p>
            <a:r>
              <a:rPr lang="en-US" sz="1800" dirty="0">
                <a:solidFill>
                  <a:srgbClr val="000000"/>
                </a:solidFill>
                <a:latin typeface="Arial"/>
                <a:ea typeface="Arial"/>
                <a:cs typeface="Arial"/>
                <a:sym typeface="Arial"/>
              </a:rPr>
              <a:t>Most industries have large quantities of textual data that can</a:t>
            </a:r>
            <a:r>
              <a:rPr lang="en-US" sz="1800" dirty="0"/>
              <a:t>’t</a:t>
            </a:r>
            <a:r>
              <a:rPr lang="en-US" sz="1800" dirty="0">
                <a:solidFill>
                  <a:srgbClr val="000000"/>
                </a:solidFill>
                <a:latin typeface="Arial"/>
                <a:ea typeface="Arial"/>
                <a:cs typeface="Arial"/>
                <a:sym typeface="Arial"/>
              </a:rPr>
              <a:t> be man</a:t>
            </a:r>
            <a:r>
              <a:rPr lang="en-US" sz="1800" dirty="0"/>
              <a:t>ually </a:t>
            </a:r>
            <a:r>
              <a:rPr lang="en-US" sz="1800" dirty="0">
                <a:solidFill>
                  <a:srgbClr val="000000"/>
                </a:solidFill>
                <a:latin typeface="Arial"/>
                <a:ea typeface="Arial"/>
                <a:cs typeface="Arial"/>
                <a:sym typeface="Arial"/>
              </a:rPr>
              <a:t>processed </a:t>
            </a:r>
            <a:r>
              <a:rPr lang="en-US" sz="1800" dirty="0"/>
              <a:t>in an efficient way.</a:t>
            </a:r>
          </a:p>
          <a:p>
            <a:endParaRPr lang="en-US" sz="1800" dirty="0"/>
          </a:p>
        </p:txBody>
      </p:sp>
      <p:sp>
        <p:nvSpPr>
          <p:cNvPr id="10" name="Google Shape;231;p46">
            <a:extLst>
              <a:ext uri="{FF2B5EF4-FFF2-40B4-BE49-F238E27FC236}">
                <a16:creationId xmlns:a16="http://schemas.microsoft.com/office/drawing/2014/main" id="{73976879-3B4D-9548-8F1F-313AF44F328B}"/>
              </a:ext>
            </a:extLst>
          </p:cNvPr>
          <p:cNvSpPr txBox="1"/>
          <p:nvPr/>
        </p:nvSpPr>
        <p:spPr>
          <a:xfrm>
            <a:off x="3014358" y="2139037"/>
            <a:ext cx="7158341" cy="7497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b="1" i="0" u="none" strike="noStrike" cap="none" dirty="0">
                <a:solidFill>
                  <a:srgbClr val="000000"/>
                </a:solidFill>
                <a:latin typeface="Arial"/>
                <a:ea typeface="Arial"/>
                <a:cs typeface="Arial"/>
                <a:sym typeface="Arial"/>
              </a:rPr>
              <a:t>Law: </a:t>
            </a:r>
            <a:r>
              <a:rPr lang="en" b="0" i="0" u="none" strike="noStrike" cap="none" dirty="0">
                <a:solidFill>
                  <a:srgbClr val="000000"/>
                </a:solidFill>
                <a:latin typeface="Arial"/>
                <a:ea typeface="Arial"/>
                <a:cs typeface="Arial"/>
                <a:sym typeface="Arial"/>
              </a:rPr>
              <a:t>Research, notes, documents, records of legal transactions, </a:t>
            </a:r>
            <a:endParaRPr dirty="0"/>
          </a:p>
          <a:p>
            <a:pPr marL="0" marR="0" lvl="0" indent="0" algn="l" rtl="0">
              <a:lnSpc>
                <a:spcPct val="100000"/>
              </a:lnSpc>
              <a:spcBef>
                <a:spcPts val="0"/>
              </a:spcBef>
              <a:spcAft>
                <a:spcPts val="0"/>
              </a:spcAft>
              <a:buNone/>
            </a:pPr>
            <a:r>
              <a:rPr lang="en" b="0" i="0" u="none" strike="noStrike" cap="none" dirty="0">
                <a:solidFill>
                  <a:srgbClr val="000000"/>
                </a:solidFill>
                <a:latin typeface="Arial"/>
                <a:ea typeface="Arial"/>
                <a:cs typeface="Arial"/>
                <a:sym typeface="Arial"/>
              </a:rPr>
              <a:t>governmental information</a:t>
            </a:r>
            <a:endParaRPr dirty="0"/>
          </a:p>
        </p:txBody>
      </p:sp>
      <p:sp>
        <p:nvSpPr>
          <p:cNvPr id="11" name="Google Shape;232;p46">
            <a:extLst>
              <a:ext uri="{FF2B5EF4-FFF2-40B4-BE49-F238E27FC236}">
                <a16:creationId xmlns:a16="http://schemas.microsoft.com/office/drawing/2014/main" id="{56E4D87B-AF5F-3344-A2B0-277385ECE187}"/>
              </a:ext>
            </a:extLst>
          </p:cNvPr>
          <p:cNvSpPr txBox="1"/>
          <p:nvPr/>
        </p:nvSpPr>
        <p:spPr>
          <a:xfrm>
            <a:off x="3014359" y="3599538"/>
            <a:ext cx="7158340" cy="74971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b="1" i="0" u="none" strike="noStrike" cap="none" dirty="0">
                <a:solidFill>
                  <a:srgbClr val="000000"/>
                </a:solidFill>
                <a:latin typeface="Arial"/>
                <a:ea typeface="Arial"/>
                <a:cs typeface="Arial"/>
                <a:sym typeface="Arial"/>
              </a:rPr>
              <a:t>Medical Research: </a:t>
            </a:r>
            <a:r>
              <a:rPr lang="en" b="0" i="0" u="none" strike="noStrike" cap="none" dirty="0">
                <a:solidFill>
                  <a:srgbClr val="000000"/>
                </a:solidFill>
                <a:latin typeface="Arial" panose="020B0604020202020204" pitchFamily="34" charset="0"/>
                <a:ea typeface="Arial"/>
                <a:cs typeface="Arial" panose="020B0604020202020204" pitchFamily="34" charset="0"/>
                <a:sym typeface="Arial"/>
              </a:rPr>
              <a:t>Patient information</a:t>
            </a:r>
            <a:r>
              <a:rPr lang="en" dirty="0">
                <a:latin typeface="Arial" panose="020B0604020202020204" pitchFamily="34" charset="0"/>
                <a:cs typeface="Arial" panose="020B0604020202020204" pitchFamily="34" charset="0"/>
              </a:rPr>
              <a:t> and </a:t>
            </a:r>
            <a:r>
              <a:rPr lang="en" b="0" i="0" u="none" strike="noStrike" cap="none" dirty="0">
                <a:solidFill>
                  <a:srgbClr val="000000"/>
                </a:solidFill>
                <a:latin typeface="Arial" panose="020B0604020202020204" pitchFamily="34" charset="0"/>
                <a:ea typeface="Arial"/>
                <a:cs typeface="Arial" panose="020B0604020202020204" pitchFamily="34" charset="0"/>
                <a:sym typeface="Arial"/>
              </a:rPr>
              <a:t>history, clinical notes, symptoms </a:t>
            </a:r>
            <a:endParaRPr dirty="0">
              <a:latin typeface="Arial" panose="020B0604020202020204" pitchFamily="34" charset="0"/>
              <a:cs typeface="Arial" panose="020B0604020202020204" pitchFamily="34" charset="0"/>
            </a:endParaRPr>
          </a:p>
        </p:txBody>
      </p:sp>
      <p:sp>
        <p:nvSpPr>
          <p:cNvPr id="12" name="Google Shape;233;p46">
            <a:extLst>
              <a:ext uri="{FF2B5EF4-FFF2-40B4-BE49-F238E27FC236}">
                <a16:creationId xmlns:a16="http://schemas.microsoft.com/office/drawing/2014/main" id="{192D9607-B858-CF4F-BA33-9E4D7FA361C8}"/>
              </a:ext>
            </a:extLst>
          </p:cNvPr>
          <p:cNvSpPr txBox="1"/>
          <p:nvPr/>
        </p:nvSpPr>
        <p:spPr>
          <a:xfrm>
            <a:off x="3014358" y="4823921"/>
            <a:ext cx="7295501" cy="7497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b="1" i="0" u="none" strike="noStrike" cap="none" dirty="0">
                <a:solidFill>
                  <a:srgbClr val="000000"/>
                </a:solidFill>
                <a:latin typeface="Arial" panose="020B0604020202020204" pitchFamily="34" charset="0"/>
                <a:ea typeface="Arial"/>
                <a:cs typeface="Arial" panose="020B0604020202020204" pitchFamily="34" charset="0"/>
                <a:sym typeface="Arial"/>
              </a:rPr>
              <a:t>Stock Market Analysis: </a:t>
            </a:r>
            <a:r>
              <a:rPr lang="en" b="0" i="0" u="none" strike="noStrike" cap="none" dirty="0">
                <a:solidFill>
                  <a:srgbClr val="000000"/>
                </a:solidFill>
                <a:latin typeface="Arial" panose="020B0604020202020204" pitchFamily="34" charset="0"/>
                <a:ea typeface="Arial"/>
                <a:cs typeface="Arial" panose="020B0604020202020204" pitchFamily="34" charset="0"/>
                <a:sym typeface="Arial"/>
              </a:rPr>
              <a:t>Company </a:t>
            </a:r>
            <a:r>
              <a:rPr lang="en" dirty="0">
                <a:latin typeface="Arial" panose="020B0604020202020204" pitchFamily="34" charset="0"/>
                <a:cs typeface="Arial" panose="020B0604020202020204" pitchFamily="34" charset="0"/>
              </a:rPr>
              <a:t>d</a:t>
            </a:r>
            <a:r>
              <a:rPr lang="en" b="0" i="0" u="none" strike="noStrike" cap="none" dirty="0">
                <a:solidFill>
                  <a:srgbClr val="000000"/>
                </a:solidFill>
                <a:latin typeface="Arial" panose="020B0604020202020204" pitchFamily="34" charset="0"/>
                <a:ea typeface="Arial"/>
                <a:cs typeface="Arial" panose="020B0604020202020204" pitchFamily="34" charset="0"/>
                <a:sym typeface="Arial"/>
              </a:rPr>
              <a:t>isclosures, </a:t>
            </a:r>
            <a:r>
              <a:rPr lang="en" dirty="0">
                <a:latin typeface="Arial" panose="020B0604020202020204" pitchFamily="34" charset="0"/>
                <a:cs typeface="Arial" panose="020B0604020202020204" pitchFamily="34" charset="0"/>
              </a:rPr>
              <a:t>n</a:t>
            </a:r>
            <a:r>
              <a:rPr lang="en" b="0" i="0" u="none" strike="noStrike" cap="none" dirty="0">
                <a:solidFill>
                  <a:srgbClr val="000000"/>
                </a:solidFill>
                <a:latin typeface="Arial" panose="020B0604020202020204" pitchFamily="34" charset="0"/>
                <a:ea typeface="Arial"/>
                <a:cs typeface="Arial" panose="020B0604020202020204" pitchFamily="34" charset="0"/>
                <a:sym typeface="Arial"/>
              </a:rPr>
              <a:t>ews </a:t>
            </a:r>
            <a:r>
              <a:rPr lang="en" dirty="0">
                <a:latin typeface="Arial" panose="020B0604020202020204" pitchFamily="34" charset="0"/>
                <a:cs typeface="Arial" panose="020B0604020202020204" pitchFamily="34" charset="0"/>
              </a:rPr>
              <a:t>a</a:t>
            </a:r>
            <a:r>
              <a:rPr lang="en" b="0" i="0" u="none" strike="noStrike" cap="none" dirty="0">
                <a:solidFill>
                  <a:srgbClr val="000000"/>
                </a:solidFill>
                <a:latin typeface="Arial" panose="020B0604020202020204" pitchFamily="34" charset="0"/>
                <a:ea typeface="Arial"/>
                <a:cs typeface="Arial" panose="020B0604020202020204" pitchFamily="34" charset="0"/>
                <a:sym typeface="Arial"/>
              </a:rPr>
              <a:t>rticles, </a:t>
            </a:r>
            <a:r>
              <a:rPr lang="en" dirty="0">
                <a:latin typeface="Arial" panose="020B0604020202020204" pitchFamily="34" charset="0"/>
                <a:cs typeface="Arial" panose="020B0604020202020204" pitchFamily="34" charset="0"/>
              </a:rPr>
              <a:t>r</a:t>
            </a:r>
            <a:r>
              <a:rPr lang="en" b="0" i="0" u="none" strike="noStrike" cap="none" dirty="0">
                <a:solidFill>
                  <a:srgbClr val="000000"/>
                </a:solidFill>
                <a:latin typeface="Arial" panose="020B0604020202020204" pitchFamily="34" charset="0"/>
                <a:ea typeface="Arial"/>
                <a:cs typeface="Arial" panose="020B0604020202020204" pitchFamily="34" charset="0"/>
                <a:sym typeface="Arial"/>
              </a:rPr>
              <a:t>eport </a:t>
            </a:r>
            <a:r>
              <a:rPr lang="en" dirty="0">
                <a:latin typeface="Arial" panose="020B0604020202020204" pitchFamily="34" charset="0"/>
                <a:cs typeface="Arial" panose="020B0604020202020204" pitchFamily="34" charset="0"/>
              </a:rPr>
              <a:t>n</a:t>
            </a:r>
            <a:r>
              <a:rPr lang="en" b="0" i="0" u="none" strike="noStrike" cap="none" dirty="0">
                <a:solidFill>
                  <a:srgbClr val="000000"/>
                </a:solidFill>
                <a:latin typeface="Arial" panose="020B0604020202020204" pitchFamily="34" charset="0"/>
                <a:ea typeface="Arial"/>
                <a:cs typeface="Arial" panose="020B0604020202020204" pitchFamily="34" charset="0"/>
                <a:sym typeface="Arial"/>
              </a:rPr>
              <a:t>arratives</a:t>
            </a:r>
            <a:endParaRPr dirty="0">
              <a:latin typeface="Arial" panose="020B0604020202020204" pitchFamily="34" charset="0"/>
              <a:cs typeface="Arial" panose="020B0604020202020204" pitchFamily="34" charset="0"/>
            </a:endParaRPr>
          </a:p>
        </p:txBody>
      </p:sp>
      <p:pic>
        <p:nvPicPr>
          <p:cNvPr id="13" name="Google Shape;234;p46">
            <a:extLst>
              <a:ext uri="{FF2B5EF4-FFF2-40B4-BE49-F238E27FC236}">
                <a16:creationId xmlns:a16="http://schemas.microsoft.com/office/drawing/2014/main" id="{3172FC5A-BCE1-D140-A59B-F0A784B79972}"/>
              </a:ext>
            </a:extLst>
          </p:cNvPr>
          <p:cNvPicPr preferRelativeResize="0"/>
          <p:nvPr/>
        </p:nvPicPr>
        <p:blipFill rotWithShape="1">
          <a:blip r:embed="rId2">
            <a:alphaModFix/>
          </a:blip>
          <a:srcRect/>
          <a:stretch/>
        </p:blipFill>
        <p:spPr>
          <a:xfrm>
            <a:off x="1690379" y="1976422"/>
            <a:ext cx="912331" cy="912331"/>
          </a:xfrm>
          <a:prstGeom prst="rect">
            <a:avLst/>
          </a:prstGeom>
          <a:noFill/>
          <a:ln>
            <a:noFill/>
          </a:ln>
        </p:spPr>
      </p:pic>
      <p:pic>
        <p:nvPicPr>
          <p:cNvPr id="14" name="Google Shape;235;p46">
            <a:extLst>
              <a:ext uri="{FF2B5EF4-FFF2-40B4-BE49-F238E27FC236}">
                <a16:creationId xmlns:a16="http://schemas.microsoft.com/office/drawing/2014/main" id="{1CC4BB41-8BB0-7F46-AAFF-CCB75FB3F16F}"/>
              </a:ext>
            </a:extLst>
          </p:cNvPr>
          <p:cNvPicPr preferRelativeResize="0"/>
          <p:nvPr/>
        </p:nvPicPr>
        <p:blipFill rotWithShape="1">
          <a:blip r:embed="rId3">
            <a:alphaModFix/>
          </a:blip>
          <a:srcRect/>
          <a:stretch/>
        </p:blipFill>
        <p:spPr>
          <a:xfrm>
            <a:off x="1467131" y="3171271"/>
            <a:ext cx="1427765" cy="1069445"/>
          </a:xfrm>
          <a:prstGeom prst="rect">
            <a:avLst/>
          </a:prstGeom>
          <a:noFill/>
          <a:ln>
            <a:noFill/>
          </a:ln>
        </p:spPr>
      </p:pic>
      <p:pic>
        <p:nvPicPr>
          <p:cNvPr id="15" name="Google Shape;236;p46">
            <a:extLst>
              <a:ext uri="{FF2B5EF4-FFF2-40B4-BE49-F238E27FC236}">
                <a16:creationId xmlns:a16="http://schemas.microsoft.com/office/drawing/2014/main" id="{E757824B-4F1A-2040-B5CA-95ECBA0C9246}"/>
              </a:ext>
            </a:extLst>
          </p:cNvPr>
          <p:cNvPicPr preferRelativeResize="0"/>
          <p:nvPr/>
        </p:nvPicPr>
        <p:blipFill rotWithShape="1">
          <a:blip r:embed="rId4">
            <a:alphaModFix/>
          </a:blip>
          <a:srcRect/>
          <a:stretch/>
        </p:blipFill>
        <p:spPr>
          <a:xfrm>
            <a:off x="1395927" y="4454967"/>
            <a:ext cx="1463367" cy="975578"/>
          </a:xfrm>
          <a:prstGeom prst="rect">
            <a:avLst/>
          </a:prstGeom>
          <a:noFill/>
          <a:ln>
            <a:noFill/>
          </a:ln>
        </p:spPr>
      </p:pic>
    </p:spTree>
    <p:extLst>
      <p:ext uri="{BB962C8B-B14F-4D97-AF65-F5344CB8AC3E}">
        <p14:creationId xmlns:p14="http://schemas.microsoft.com/office/powerpoint/2010/main" val="261695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A Few NLP Applications</a:t>
            </a:r>
            <a:endParaRPr lang="en-US" sz="3200" b="1" dirty="0"/>
          </a:p>
        </p:txBody>
      </p:sp>
      <p:sp>
        <p:nvSpPr>
          <p:cNvPr id="7" name="Google Shape;143;p27">
            <a:extLst>
              <a:ext uri="{FF2B5EF4-FFF2-40B4-BE49-F238E27FC236}">
                <a16:creationId xmlns:a16="http://schemas.microsoft.com/office/drawing/2014/main" id="{AF6F2870-59BA-9D4F-91EA-11003D08983F}"/>
              </a:ext>
            </a:extLst>
          </p:cNvPr>
          <p:cNvSpPr txBox="1">
            <a:spLocks noGrp="1"/>
          </p:cNvSpPr>
          <p:nvPr>
            <p:ph idx="1"/>
          </p:nvPr>
        </p:nvSpPr>
        <p:spPr>
          <a:xfrm>
            <a:off x="331470" y="1012605"/>
            <a:ext cx="11338560" cy="5552136"/>
          </a:xfrm>
          <a:prstGeom prst="rect">
            <a:avLst/>
          </a:prstGeom>
          <a:noFill/>
          <a:ln>
            <a:noFill/>
          </a:ln>
        </p:spPr>
        <p:txBody>
          <a:bodyPr spcFirstLastPara="1" wrap="square" lIns="91425" tIns="45700" rIns="91425" bIns="45700" anchor="t" anchorCtr="0">
            <a:noAutofit/>
          </a:bodyPr>
          <a:lstStyle/>
          <a:p>
            <a:pPr marL="342900" lvl="0" indent="-342900">
              <a:spcBef>
                <a:spcPts val="0"/>
              </a:spcBef>
              <a:spcAft>
                <a:spcPts val="0"/>
              </a:spcAft>
              <a:buClr>
                <a:srgbClr val="000000"/>
              </a:buClr>
              <a:buSzPct val="125000"/>
            </a:pPr>
            <a:r>
              <a:rPr lang="en-US" sz="2400" b="1" dirty="0">
                <a:solidFill>
                  <a:srgbClr val="000000"/>
                </a:solidFill>
                <a:latin typeface="Arial"/>
                <a:ea typeface="Arial"/>
                <a:cs typeface="Arial"/>
                <a:sym typeface="Arial"/>
              </a:rPr>
              <a:t>Text Classification</a:t>
            </a:r>
          </a:p>
          <a:p>
            <a:pPr marL="800100" lvl="1" indent="-342900">
              <a:spcBef>
                <a:spcPts val="0"/>
              </a:spcBef>
              <a:spcAft>
                <a:spcPts val="0"/>
              </a:spcAft>
              <a:buClr>
                <a:srgbClr val="000000"/>
              </a:buClr>
              <a:buSzPct val="75000"/>
              <a:buFont typeface="Courier New" panose="02070309020205020404" pitchFamily="49" charset="0"/>
              <a:buChar char="o"/>
            </a:pPr>
            <a:r>
              <a:rPr lang="en-US" sz="2400" dirty="0">
                <a:solidFill>
                  <a:srgbClr val="000000"/>
                </a:solidFill>
                <a:latin typeface="Arial"/>
                <a:ea typeface="Arial"/>
                <a:cs typeface="Arial"/>
                <a:sym typeface="Arial"/>
              </a:rPr>
              <a:t>Classifying statements as subjective/objective</a:t>
            </a:r>
            <a:r>
              <a:rPr lang="en-US" sz="2400" dirty="0"/>
              <a:t> or </a:t>
            </a:r>
            <a:r>
              <a:rPr lang="en-US" sz="2400" dirty="0">
                <a:solidFill>
                  <a:srgbClr val="000000"/>
                </a:solidFill>
                <a:latin typeface="Arial"/>
                <a:ea typeface="Arial"/>
                <a:cs typeface="Arial"/>
                <a:sym typeface="Arial"/>
              </a:rPr>
              <a:t>positive/negative</a:t>
            </a:r>
          </a:p>
          <a:p>
            <a:pPr marL="800100" lvl="1" indent="-342900">
              <a:spcBef>
                <a:spcPts val="0"/>
              </a:spcBef>
              <a:spcAft>
                <a:spcPts val="0"/>
              </a:spcAft>
              <a:buClr>
                <a:srgbClr val="000000"/>
              </a:buClr>
              <a:buSzPct val="75000"/>
              <a:buFont typeface="Courier New" panose="02070309020205020404" pitchFamily="49" charset="0"/>
              <a:buChar char="o"/>
            </a:pPr>
            <a:r>
              <a:rPr lang="en-US" sz="2400" dirty="0"/>
              <a:t>Finding </a:t>
            </a:r>
            <a:r>
              <a:rPr lang="en-US" sz="2400" dirty="0">
                <a:solidFill>
                  <a:srgbClr val="000000"/>
                </a:solidFill>
                <a:latin typeface="Arial"/>
                <a:ea typeface="Arial"/>
                <a:cs typeface="Arial"/>
                <a:sym typeface="Arial"/>
              </a:rPr>
              <a:t>the reading level or genre of a text</a:t>
            </a:r>
            <a:endParaRPr lang="en-US" sz="2400" dirty="0"/>
          </a:p>
          <a:p>
            <a:pPr marL="431800" lvl="0" indent="-342900">
              <a:spcBef>
                <a:spcPts val="0"/>
              </a:spcBef>
              <a:spcAft>
                <a:spcPts val="0"/>
              </a:spcAft>
              <a:buClr>
                <a:srgbClr val="000000"/>
              </a:buClr>
              <a:buSzPct val="125000"/>
            </a:pPr>
            <a:endParaRPr lang="en-US" sz="2400" dirty="0">
              <a:solidFill>
                <a:srgbClr val="000000"/>
              </a:solidFill>
              <a:latin typeface="Arial"/>
              <a:ea typeface="Arial"/>
              <a:cs typeface="Arial"/>
              <a:sym typeface="Arial"/>
            </a:endParaRPr>
          </a:p>
          <a:p>
            <a:pPr marL="342900" lvl="0" indent="-342900">
              <a:spcBef>
                <a:spcPts val="0"/>
              </a:spcBef>
              <a:spcAft>
                <a:spcPts val="0"/>
              </a:spcAft>
              <a:buClr>
                <a:srgbClr val="000000"/>
              </a:buClr>
              <a:buSzPct val="125000"/>
            </a:pPr>
            <a:r>
              <a:rPr lang="en-US" sz="2400" b="1" dirty="0">
                <a:solidFill>
                  <a:srgbClr val="000000"/>
                </a:solidFill>
                <a:latin typeface="Arial"/>
                <a:ea typeface="Arial"/>
                <a:cs typeface="Arial"/>
                <a:sym typeface="Arial"/>
              </a:rPr>
              <a:t>Information Extraction</a:t>
            </a:r>
            <a:endParaRPr lang="en-US" sz="2400" b="1" dirty="0"/>
          </a:p>
          <a:p>
            <a:pPr marL="800100" lvl="1" indent="-342900">
              <a:spcBef>
                <a:spcPts val="0"/>
              </a:spcBef>
              <a:spcAft>
                <a:spcPts val="0"/>
              </a:spcAft>
              <a:buClr>
                <a:srgbClr val="000000"/>
              </a:buClr>
              <a:buSzPct val="75000"/>
              <a:buFont typeface="Courier New" panose="02070309020205020404" pitchFamily="49" charset="0"/>
              <a:buChar char="o"/>
            </a:pPr>
            <a:r>
              <a:rPr lang="en-US" sz="2400" dirty="0">
                <a:solidFill>
                  <a:srgbClr val="000000"/>
                </a:solidFill>
                <a:latin typeface="Arial"/>
                <a:ea typeface="Arial"/>
                <a:cs typeface="Arial"/>
                <a:sym typeface="Arial"/>
              </a:rPr>
              <a:t>Finding a diagnosis from doctors</a:t>
            </a:r>
            <a:r>
              <a:rPr lang="en-US" sz="2400" dirty="0"/>
              <a:t>’</a:t>
            </a:r>
            <a:r>
              <a:rPr lang="en-US" sz="2400" dirty="0">
                <a:solidFill>
                  <a:srgbClr val="000000"/>
                </a:solidFill>
                <a:latin typeface="Arial"/>
                <a:ea typeface="Arial"/>
                <a:cs typeface="Arial"/>
                <a:sym typeface="Arial"/>
              </a:rPr>
              <a:t> notes</a:t>
            </a:r>
            <a:r>
              <a:rPr lang="en-US" sz="2400" dirty="0"/>
              <a:t>;</a:t>
            </a:r>
            <a:r>
              <a:rPr lang="en-US" sz="2400" dirty="0">
                <a:solidFill>
                  <a:srgbClr val="000000"/>
                </a:solidFill>
                <a:latin typeface="Arial"/>
                <a:ea typeface="Arial"/>
                <a:cs typeface="Arial"/>
                <a:sym typeface="Arial"/>
              </a:rPr>
              <a:t> identifying names of individuals from a witness statement</a:t>
            </a:r>
            <a:endParaRPr lang="en-US" sz="2400" dirty="0"/>
          </a:p>
          <a:p>
            <a:pPr marL="431800" lvl="0" indent="-342900">
              <a:spcBef>
                <a:spcPts val="0"/>
              </a:spcBef>
              <a:spcAft>
                <a:spcPts val="0"/>
              </a:spcAft>
              <a:buClr>
                <a:srgbClr val="000000"/>
              </a:buClr>
              <a:buSzPct val="125000"/>
            </a:pPr>
            <a:endParaRPr lang="en-US" sz="2400" dirty="0">
              <a:solidFill>
                <a:srgbClr val="000000"/>
              </a:solidFill>
              <a:latin typeface="Arial"/>
              <a:ea typeface="Arial"/>
              <a:cs typeface="Arial"/>
              <a:sym typeface="Arial"/>
            </a:endParaRPr>
          </a:p>
          <a:p>
            <a:pPr marL="342900" lvl="0" indent="-342900">
              <a:spcBef>
                <a:spcPts val="0"/>
              </a:spcBef>
              <a:spcAft>
                <a:spcPts val="0"/>
              </a:spcAft>
              <a:buClr>
                <a:srgbClr val="000000"/>
              </a:buClr>
              <a:buSzPct val="125000"/>
            </a:pPr>
            <a:r>
              <a:rPr lang="en-US" sz="2400" b="1" dirty="0">
                <a:solidFill>
                  <a:srgbClr val="000000"/>
                </a:solidFill>
                <a:latin typeface="Arial"/>
                <a:ea typeface="Arial"/>
                <a:cs typeface="Arial"/>
                <a:sym typeface="Arial"/>
              </a:rPr>
              <a:t>Document Summarization</a:t>
            </a:r>
            <a:r>
              <a:rPr lang="en-US" sz="2400" b="1" dirty="0"/>
              <a:t> </a:t>
            </a:r>
          </a:p>
          <a:p>
            <a:pPr marL="800100" lvl="1" indent="-342900">
              <a:spcBef>
                <a:spcPts val="0"/>
              </a:spcBef>
              <a:spcAft>
                <a:spcPts val="0"/>
              </a:spcAft>
              <a:buClr>
                <a:srgbClr val="000000"/>
              </a:buClr>
              <a:buSzPct val="75000"/>
              <a:buFont typeface="Courier New" panose="02070309020205020404" pitchFamily="49" charset="0"/>
              <a:buChar char="o"/>
            </a:pPr>
            <a:r>
              <a:rPr lang="en-US" sz="2400" dirty="0">
                <a:solidFill>
                  <a:srgbClr val="000000"/>
                </a:solidFill>
                <a:latin typeface="Arial"/>
                <a:ea typeface="Arial"/>
                <a:cs typeface="Arial"/>
                <a:sym typeface="Arial"/>
              </a:rPr>
              <a:t>Generating a headline or abstract for a document  </a:t>
            </a:r>
            <a:endParaRPr lang="en-US" sz="2400" dirty="0"/>
          </a:p>
          <a:p>
            <a:pPr marL="431800" lvl="0" indent="-342900">
              <a:spcBef>
                <a:spcPts val="0"/>
              </a:spcBef>
              <a:spcAft>
                <a:spcPts val="0"/>
              </a:spcAft>
              <a:buClr>
                <a:srgbClr val="000000"/>
              </a:buClr>
              <a:buSzPct val="125000"/>
            </a:pPr>
            <a:endParaRPr lang="en-US" sz="2400" dirty="0">
              <a:solidFill>
                <a:srgbClr val="000000"/>
              </a:solidFill>
              <a:latin typeface="Arial"/>
              <a:ea typeface="Arial"/>
              <a:cs typeface="Arial"/>
              <a:sym typeface="Arial"/>
            </a:endParaRPr>
          </a:p>
          <a:p>
            <a:pPr marL="342900" lvl="0" indent="-342900">
              <a:spcBef>
                <a:spcPts val="0"/>
              </a:spcBef>
              <a:spcAft>
                <a:spcPts val="0"/>
              </a:spcAft>
              <a:buClr>
                <a:srgbClr val="000000"/>
              </a:buClr>
              <a:buSzPct val="125000"/>
            </a:pPr>
            <a:r>
              <a:rPr lang="en-US" sz="2400" b="1" dirty="0">
                <a:solidFill>
                  <a:srgbClr val="000000"/>
                </a:solidFill>
                <a:latin typeface="Arial"/>
                <a:ea typeface="Arial"/>
                <a:cs typeface="Arial"/>
                <a:sym typeface="Arial"/>
              </a:rPr>
              <a:t>Complex Question Answering</a:t>
            </a:r>
            <a:endParaRPr lang="en-US" sz="2400" b="1" dirty="0"/>
          </a:p>
          <a:p>
            <a:pPr marL="800100" lvl="1" indent="-342900">
              <a:spcBef>
                <a:spcPts val="0"/>
              </a:spcBef>
              <a:spcAft>
                <a:spcPts val="0"/>
              </a:spcAft>
              <a:buClr>
                <a:srgbClr val="000000"/>
              </a:buClr>
              <a:buSzPct val="75000"/>
              <a:buFont typeface="Courier New" panose="02070309020205020404" pitchFamily="49" charset="0"/>
              <a:buChar char="o"/>
            </a:pPr>
            <a:r>
              <a:rPr lang="en-US" sz="2400" dirty="0">
                <a:solidFill>
                  <a:srgbClr val="000000"/>
                </a:solidFill>
                <a:latin typeface="Arial"/>
                <a:ea typeface="Arial"/>
                <a:cs typeface="Arial"/>
                <a:sym typeface="Arial"/>
              </a:rPr>
              <a:t>Answering a question about a subject given resources or a document on that subject </a:t>
            </a:r>
            <a:endParaRPr lang="en-US" sz="2400" dirty="0"/>
          </a:p>
        </p:txBody>
      </p:sp>
    </p:spTree>
    <p:extLst>
      <p:ext uri="{BB962C8B-B14F-4D97-AF65-F5344CB8AC3E}">
        <p14:creationId xmlns:p14="http://schemas.microsoft.com/office/powerpoint/2010/main" val="2966470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…But NLP Is Hard</a:t>
            </a:r>
            <a:endParaRPr lang="en-US" sz="3200" b="1" dirty="0"/>
          </a:p>
        </p:txBody>
      </p:sp>
      <p:sp>
        <p:nvSpPr>
          <p:cNvPr id="7" name="Google Shape;143;p27">
            <a:extLst>
              <a:ext uri="{FF2B5EF4-FFF2-40B4-BE49-F238E27FC236}">
                <a16:creationId xmlns:a16="http://schemas.microsoft.com/office/drawing/2014/main" id="{AF6F2870-59BA-9D4F-91EA-11003D08983F}"/>
              </a:ext>
            </a:extLst>
          </p:cNvPr>
          <p:cNvSpPr txBox="1">
            <a:spLocks noGrp="1"/>
          </p:cNvSpPr>
          <p:nvPr>
            <p:ph idx="1"/>
          </p:nvPr>
        </p:nvSpPr>
        <p:spPr>
          <a:xfrm>
            <a:off x="331470" y="1012605"/>
            <a:ext cx="11338560" cy="5552136"/>
          </a:xfrm>
          <a:prstGeom prst="rect">
            <a:avLst/>
          </a:prstGeom>
          <a:noFill/>
          <a:ln>
            <a:noFill/>
          </a:ln>
        </p:spPr>
        <p:txBody>
          <a:bodyPr spcFirstLastPara="1" wrap="square" lIns="91425" tIns="45700" rIns="91425" bIns="45700" anchor="t" anchorCtr="0">
            <a:noAutofit/>
          </a:bodyPr>
          <a:lstStyle/>
          <a:p>
            <a:pPr marL="139700" lvl="0" indent="0">
              <a:spcBef>
                <a:spcPts val="0"/>
              </a:spcBef>
              <a:spcAft>
                <a:spcPts val="0"/>
              </a:spcAft>
              <a:buNone/>
            </a:pPr>
            <a:r>
              <a:rPr lang="en-US" sz="2400" dirty="0">
                <a:solidFill>
                  <a:srgbClr val="000000"/>
                </a:solidFill>
                <a:latin typeface="Arial"/>
                <a:ea typeface="Arial"/>
                <a:cs typeface="Arial"/>
                <a:sym typeface="Arial"/>
              </a:rPr>
              <a:t>Humans intuitively interpret natural language, but even we aren’t great at it all the time.  </a:t>
            </a:r>
            <a:endParaRPr lang="en-US" sz="2400" dirty="0"/>
          </a:p>
          <a:p>
            <a:pPr marL="139700" lvl="0" indent="0">
              <a:spcBef>
                <a:spcPts val="0"/>
              </a:spcBef>
              <a:spcAft>
                <a:spcPts val="0"/>
              </a:spcAft>
              <a:buNone/>
            </a:pPr>
            <a:endParaRPr lang="en-US" sz="2400" dirty="0">
              <a:solidFill>
                <a:srgbClr val="000000"/>
              </a:solidFill>
              <a:latin typeface="Arial"/>
              <a:ea typeface="Arial"/>
              <a:cs typeface="Arial"/>
              <a:sym typeface="Arial"/>
            </a:endParaRPr>
          </a:p>
          <a:p>
            <a:pPr marL="139700" lvl="0" indent="0">
              <a:spcBef>
                <a:spcPts val="0"/>
              </a:spcBef>
              <a:spcAft>
                <a:spcPts val="0"/>
              </a:spcAft>
              <a:buNone/>
            </a:pPr>
            <a:r>
              <a:rPr lang="en-US" sz="2400" dirty="0">
                <a:solidFill>
                  <a:srgbClr val="000000"/>
                </a:solidFill>
                <a:latin typeface="Arial"/>
                <a:ea typeface="Arial"/>
                <a:cs typeface="Arial"/>
                <a:sym typeface="Arial"/>
              </a:rPr>
              <a:t>Natural </a:t>
            </a:r>
            <a:r>
              <a:rPr lang="en-US" sz="2400" dirty="0"/>
              <a:t>l</a:t>
            </a:r>
            <a:r>
              <a:rPr lang="en-US" sz="2400" dirty="0">
                <a:solidFill>
                  <a:srgbClr val="000000"/>
                </a:solidFill>
                <a:latin typeface="Arial"/>
                <a:ea typeface="Arial"/>
                <a:cs typeface="Arial"/>
                <a:sym typeface="Arial"/>
              </a:rPr>
              <a:t>anguage is:</a:t>
            </a:r>
            <a:endParaRPr lang="en-US" sz="2400" dirty="0"/>
          </a:p>
          <a:p>
            <a:pPr marL="139700" lvl="0" indent="0">
              <a:spcBef>
                <a:spcPts val="0"/>
              </a:spcBef>
              <a:spcAft>
                <a:spcPts val="0"/>
              </a:spcAft>
              <a:buNone/>
            </a:pPr>
            <a:endParaRPr lang="en-US" sz="2400" dirty="0">
              <a:solidFill>
                <a:srgbClr val="000000"/>
              </a:solidFill>
              <a:latin typeface="Arial"/>
              <a:ea typeface="Arial"/>
              <a:cs typeface="Arial"/>
              <a:sym typeface="Arial"/>
            </a:endParaRPr>
          </a:p>
          <a:p>
            <a:pPr marL="482600" lvl="0" indent="-342900">
              <a:spcBef>
                <a:spcPts val="0"/>
              </a:spcBef>
              <a:spcAft>
                <a:spcPts val="0"/>
              </a:spcAft>
              <a:buClr>
                <a:srgbClr val="000000"/>
              </a:buClr>
              <a:buSzPct val="125000"/>
            </a:pPr>
            <a:r>
              <a:rPr lang="en-US" sz="2400" b="1" dirty="0">
                <a:solidFill>
                  <a:srgbClr val="000000"/>
                </a:solidFill>
                <a:latin typeface="Arial"/>
                <a:ea typeface="Arial"/>
                <a:cs typeface="Arial"/>
                <a:sym typeface="Arial"/>
              </a:rPr>
              <a:t>Contextual: </a:t>
            </a:r>
            <a:r>
              <a:rPr lang="en-US" sz="2400" dirty="0">
                <a:solidFill>
                  <a:srgbClr val="000000"/>
                </a:solidFill>
                <a:latin typeface="Arial"/>
                <a:ea typeface="Arial"/>
                <a:cs typeface="Arial"/>
                <a:sym typeface="Arial"/>
              </a:rPr>
              <a:t>The meaning of text depends on </a:t>
            </a:r>
            <a:r>
              <a:rPr lang="en-US" sz="2400" dirty="0"/>
              <a:t>the </a:t>
            </a:r>
            <a:r>
              <a:rPr lang="en-US" sz="2400" dirty="0">
                <a:solidFill>
                  <a:srgbClr val="000000"/>
                </a:solidFill>
                <a:latin typeface="Arial"/>
                <a:ea typeface="Arial"/>
                <a:cs typeface="Arial"/>
                <a:sym typeface="Arial"/>
              </a:rPr>
              <a:t>situation, speaker, and listener.  </a:t>
            </a:r>
            <a:endParaRPr lang="en-US" sz="2400" dirty="0"/>
          </a:p>
          <a:p>
            <a:pPr marL="139700" lvl="0" indent="0">
              <a:spcBef>
                <a:spcPts val="0"/>
              </a:spcBef>
              <a:spcAft>
                <a:spcPts val="0"/>
              </a:spcAft>
              <a:buNone/>
            </a:pPr>
            <a:endParaRPr lang="en-US" sz="2400" dirty="0">
              <a:solidFill>
                <a:srgbClr val="000000"/>
              </a:solidFill>
              <a:latin typeface="Arial"/>
              <a:ea typeface="Arial"/>
              <a:cs typeface="Arial"/>
              <a:sym typeface="Arial"/>
            </a:endParaRPr>
          </a:p>
          <a:p>
            <a:pPr marL="425450" lvl="0" indent="-285750">
              <a:spcBef>
                <a:spcPts val="0"/>
              </a:spcBef>
              <a:spcAft>
                <a:spcPts val="0"/>
              </a:spcAft>
              <a:buClr>
                <a:srgbClr val="000000"/>
              </a:buClr>
              <a:buSzPct val="125000"/>
              <a:buFont typeface="Arial"/>
              <a:buChar char="•"/>
            </a:pPr>
            <a:r>
              <a:rPr lang="en-US" sz="2400" b="1" dirty="0">
                <a:solidFill>
                  <a:srgbClr val="000000"/>
                </a:solidFill>
                <a:latin typeface="Arial"/>
                <a:ea typeface="Arial"/>
                <a:cs typeface="Arial"/>
                <a:sym typeface="Arial"/>
              </a:rPr>
              <a:t>Ambiguous: </a:t>
            </a:r>
            <a:r>
              <a:rPr lang="en-US" sz="2400" dirty="0">
                <a:solidFill>
                  <a:srgbClr val="000000"/>
                </a:solidFill>
                <a:latin typeface="Arial"/>
                <a:ea typeface="Arial"/>
                <a:cs typeface="Arial"/>
                <a:sym typeface="Arial"/>
              </a:rPr>
              <a:t>Words can have multiple meanings </a:t>
            </a:r>
            <a:r>
              <a:rPr lang="en-US" sz="2400" dirty="0"/>
              <a:t>and mean different things in different contexts.</a:t>
            </a:r>
          </a:p>
          <a:p>
            <a:pPr marL="139700" lvl="0" indent="0">
              <a:spcBef>
                <a:spcPts val="0"/>
              </a:spcBef>
              <a:spcAft>
                <a:spcPts val="0"/>
              </a:spcAft>
              <a:buNone/>
            </a:pPr>
            <a:endParaRPr lang="en-US" sz="2400" dirty="0">
              <a:solidFill>
                <a:srgbClr val="000000"/>
              </a:solidFill>
              <a:latin typeface="Arial"/>
              <a:ea typeface="Arial"/>
              <a:cs typeface="Arial"/>
              <a:sym typeface="Arial"/>
            </a:endParaRPr>
          </a:p>
          <a:p>
            <a:pPr marL="425450" lvl="0" indent="-285750">
              <a:spcBef>
                <a:spcPts val="0"/>
              </a:spcBef>
              <a:spcAft>
                <a:spcPts val="0"/>
              </a:spcAft>
              <a:buClr>
                <a:srgbClr val="000000"/>
              </a:buClr>
              <a:buSzPct val="125000"/>
              <a:buFont typeface="Arial"/>
              <a:buChar char="•"/>
            </a:pPr>
            <a:r>
              <a:rPr lang="en-US" sz="2400" b="1" dirty="0">
                <a:solidFill>
                  <a:srgbClr val="000000"/>
                </a:solidFill>
                <a:latin typeface="Arial"/>
                <a:ea typeface="Arial"/>
                <a:cs typeface="Arial"/>
                <a:sym typeface="Arial"/>
              </a:rPr>
              <a:t>Non</a:t>
            </a:r>
            <a:r>
              <a:rPr lang="en-US" sz="2400" b="1" dirty="0"/>
              <a:t>s</a:t>
            </a:r>
            <a:r>
              <a:rPr lang="en-US" sz="2400" b="1" dirty="0">
                <a:solidFill>
                  <a:srgbClr val="000000"/>
                </a:solidFill>
                <a:latin typeface="Arial"/>
                <a:ea typeface="Arial"/>
                <a:cs typeface="Arial"/>
                <a:sym typeface="Arial"/>
              </a:rPr>
              <a:t>tandard: </a:t>
            </a:r>
            <a:r>
              <a:rPr lang="en-US" sz="2400" dirty="0">
                <a:solidFill>
                  <a:srgbClr val="000000"/>
                </a:solidFill>
                <a:latin typeface="Arial"/>
                <a:ea typeface="Arial"/>
                <a:cs typeface="Arial"/>
                <a:sym typeface="Arial"/>
              </a:rPr>
              <a:t>There is no general set of</a:t>
            </a:r>
            <a:r>
              <a:rPr lang="en-US" sz="2400" dirty="0">
                <a:sym typeface="Arial"/>
              </a:rPr>
              <a:t> </a:t>
            </a:r>
            <a:r>
              <a:rPr lang="en-US" sz="2400" dirty="0">
                <a:solidFill>
                  <a:srgbClr val="000000"/>
                </a:solidFill>
                <a:latin typeface="Arial"/>
                <a:ea typeface="Arial"/>
                <a:cs typeface="Arial"/>
                <a:sym typeface="Arial"/>
              </a:rPr>
              <a:t>rules, especially across dialects, groups, etc.</a:t>
            </a:r>
            <a:endParaRPr lang="en-US" sz="2400" dirty="0"/>
          </a:p>
        </p:txBody>
      </p:sp>
    </p:spTree>
    <p:extLst>
      <p:ext uri="{BB962C8B-B14F-4D97-AF65-F5344CB8AC3E}">
        <p14:creationId xmlns:p14="http://schemas.microsoft.com/office/powerpoint/2010/main" val="70700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Natural Languages vs. Computer Languages</a:t>
            </a:r>
            <a:endParaRPr lang="en-US" sz="3200" b="1" dirty="0"/>
          </a:p>
        </p:txBody>
      </p:sp>
      <p:sp>
        <p:nvSpPr>
          <p:cNvPr id="7" name="Google Shape;143;p27">
            <a:extLst>
              <a:ext uri="{FF2B5EF4-FFF2-40B4-BE49-F238E27FC236}">
                <a16:creationId xmlns:a16="http://schemas.microsoft.com/office/drawing/2014/main" id="{AF6F2870-59BA-9D4F-91EA-11003D08983F}"/>
              </a:ext>
            </a:extLst>
          </p:cNvPr>
          <p:cNvSpPr txBox="1">
            <a:spLocks noGrp="1"/>
          </p:cNvSpPr>
          <p:nvPr>
            <p:ph idx="1"/>
          </p:nvPr>
        </p:nvSpPr>
        <p:spPr>
          <a:xfrm>
            <a:off x="4343400" y="1012605"/>
            <a:ext cx="7326630" cy="5552136"/>
          </a:xfrm>
          <a:prstGeom prst="rect">
            <a:avLst/>
          </a:prstGeom>
          <a:noFill/>
          <a:ln>
            <a:noFill/>
          </a:ln>
        </p:spPr>
        <p:txBody>
          <a:bodyPr spcFirstLastPara="1" wrap="square" lIns="91425" tIns="45700" rIns="91425" bIns="45700" anchor="t" anchorCtr="0">
            <a:noAutofit/>
          </a:bodyPr>
          <a:lstStyle/>
          <a:p>
            <a:pPr marL="139700" lvl="0" indent="0">
              <a:lnSpc>
                <a:spcPct val="200000"/>
              </a:lnSpc>
              <a:spcBef>
                <a:spcPts val="0"/>
              </a:spcBef>
              <a:spcAft>
                <a:spcPts val="0"/>
              </a:spcAft>
              <a:buNone/>
            </a:pPr>
            <a:r>
              <a:rPr lang="en-US" dirty="0">
                <a:solidFill>
                  <a:srgbClr val="000000"/>
                </a:solidFill>
                <a:latin typeface="Arial"/>
                <a:ea typeface="Arial"/>
                <a:cs typeface="Arial"/>
                <a:sym typeface="Arial"/>
              </a:rPr>
              <a:t>Computer languages (programming languages) are: 	</a:t>
            </a:r>
            <a:endParaRPr lang="en-US" dirty="0"/>
          </a:p>
          <a:p>
            <a:pPr marL="425450" lvl="0" indent="-285750">
              <a:lnSpc>
                <a:spcPct val="200000"/>
              </a:lnSpc>
              <a:spcBef>
                <a:spcPts val="0"/>
              </a:spcBef>
              <a:spcAft>
                <a:spcPts val="0"/>
              </a:spcAft>
              <a:buClr>
                <a:srgbClr val="000000"/>
              </a:buClr>
              <a:buSzPct val="100000"/>
            </a:pPr>
            <a:r>
              <a:rPr lang="en-US" dirty="0">
                <a:solidFill>
                  <a:srgbClr val="000000"/>
                </a:solidFill>
              </a:rPr>
              <a:t>unambiguous</a:t>
            </a:r>
            <a:endParaRPr lang="en-US" dirty="0"/>
          </a:p>
          <a:p>
            <a:pPr marL="425450" lvl="0" indent="-285750">
              <a:lnSpc>
                <a:spcPct val="200000"/>
              </a:lnSpc>
              <a:spcBef>
                <a:spcPts val="0"/>
              </a:spcBef>
              <a:spcAft>
                <a:spcPts val="0"/>
              </a:spcAft>
              <a:buClr>
                <a:srgbClr val="000000"/>
              </a:buClr>
              <a:buSzPct val="100000"/>
            </a:pPr>
            <a:r>
              <a:rPr lang="en-US" dirty="0">
                <a:solidFill>
                  <a:srgbClr val="000000"/>
                </a:solidFill>
                <a:latin typeface="Arial"/>
                <a:ea typeface="Arial"/>
                <a:cs typeface="Arial"/>
                <a:sym typeface="Arial"/>
              </a:rPr>
              <a:t>based on mathematical logic</a:t>
            </a:r>
            <a:endParaRPr lang="en-US" dirty="0"/>
          </a:p>
          <a:p>
            <a:pPr marL="425450" lvl="0" indent="-285750">
              <a:lnSpc>
                <a:spcPct val="200000"/>
              </a:lnSpc>
              <a:spcBef>
                <a:spcPts val="0"/>
              </a:spcBef>
              <a:spcAft>
                <a:spcPts val="0"/>
              </a:spcAft>
              <a:buClr>
                <a:srgbClr val="000000"/>
              </a:buClr>
              <a:buSzPct val="100000"/>
            </a:pPr>
            <a:r>
              <a:rPr lang="en-US" dirty="0">
                <a:solidFill>
                  <a:srgbClr val="000000"/>
                </a:solidFill>
                <a:latin typeface="Arial"/>
                <a:ea typeface="Arial"/>
                <a:cs typeface="Arial"/>
                <a:sym typeface="Arial"/>
              </a:rPr>
              <a:t>designed to encode a very specific set of instructions</a:t>
            </a:r>
          </a:p>
          <a:p>
            <a:pPr marL="139700" lvl="0" indent="0">
              <a:lnSpc>
                <a:spcPct val="200000"/>
              </a:lnSpc>
              <a:spcBef>
                <a:spcPts val="0"/>
              </a:spcBef>
              <a:spcAft>
                <a:spcPts val="0"/>
              </a:spcAft>
              <a:buClr>
                <a:srgbClr val="000000"/>
              </a:buClr>
              <a:buSzPts val="1400"/>
              <a:buNone/>
            </a:pPr>
            <a:endParaRPr lang="en-US" dirty="0">
              <a:solidFill>
                <a:srgbClr val="000000"/>
              </a:solidFill>
              <a:latin typeface="Arial"/>
              <a:ea typeface="Arial"/>
              <a:cs typeface="Arial"/>
              <a:sym typeface="Arial"/>
            </a:endParaRPr>
          </a:p>
          <a:p>
            <a:pPr marL="139700" lvl="0" indent="0">
              <a:lnSpc>
                <a:spcPct val="200000"/>
              </a:lnSpc>
              <a:spcBef>
                <a:spcPts val="0"/>
              </a:spcBef>
              <a:spcAft>
                <a:spcPts val="0"/>
              </a:spcAft>
              <a:buNone/>
            </a:pPr>
            <a:r>
              <a:rPr lang="en-US" dirty="0"/>
              <a:t>To </a:t>
            </a:r>
            <a:r>
              <a:rPr lang="en-US" dirty="0">
                <a:solidFill>
                  <a:srgbClr val="000000"/>
                </a:solidFill>
                <a:latin typeface="Arial"/>
                <a:ea typeface="Arial"/>
                <a:cs typeface="Arial"/>
                <a:sym typeface="Arial"/>
              </a:rPr>
              <a:t>bridge the gap between natural language interpretation and computer processing, text data must be parsed, organized, and/or encoded.</a:t>
            </a:r>
            <a:r>
              <a:rPr lang="en-US" dirty="0"/>
              <a:t> </a:t>
            </a:r>
            <a:r>
              <a:rPr lang="en-US" dirty="0">
                <a:solidFill>
                  <a:srgbClr val="000000"/>
                </a:solidFill>
                <a:latin typeface="Arial"/>
                <a:ea typeface="Arial"/>
                <a:cs typeface="Arial"/>
                <a:sym typeface="Arial"/>
              </a:rPr>
              <a:t>In other words, it must be converted to numbers.  </a:t>
            </a:r>
            <a:endParaRPr lang="en-US" dirty="0"/>
          </a:p>
        </p:txBody>
      </p:sp>
      <p:pic>
        <p:nvPicPr>
          <p:cNvPr id="5" name="Google Shape;261;p49">
            <a:extLst>
              <a:ext uri="{FF2B5EF4-FFF2-40B4-BE49-F238E27FC236}">
                <a16:creationId xmlns:a16="http://schemas.microsoft.com/office/drawing/2014/main" id="{E161EC7C-8188-B54D-9232-B94EB10092BA}"/>
              </a:ext>
            </a:extLst>
          </p:cNvPr>
          <p:cNvPicPr preferRelativeResize="0">
            <a:picLocks noChangeAspect="1"/>
          </p:cNvPicPr>
          <p:nvPr/>
        </p:nvPicPr>
        <p:blipFill rotWithShape="1">
          <a:blip r:embed="rId2">
            <a:alphaModFix/>
          </a:blip>
          <a:srcRect l="17321" r="10715"/>
          <a:stretch/>
        </p:blipFill>
        <p:spPr>
          <a:xfrm>
            <a:off x="212393" y="1276041"/>
            <a:ext cx="3519591" cy="3867460"/>
          </a:xfrm>
          <a:prstGeom prst="rect">
            <a:avLst/>
          </a:prstGeom>
          <a:noFill/>
          <a:ln>
            <a:noFill/>
          </a:ln>
        </p:spPr>
      </p:pic>
    </p:spTree>
    <p:extLst>
      <p:ext uri="{BB962C8B-B14F-4D97-AF65-F5344CB8AC3E}">
        <p14:creationId xmlns:p14="http://schemas.microsoft.com/office/powerpoint/2010/main" val="486289757"/>
      </p:ext>
    </p:extLst>
  </p:cSld>
  <p:clrMapOvr>
    <a:masterClrMapping/>
  </p:clrMapOvr>
</p:sld>
</file>

<file path=ppt/theme/theme1.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C52D549D-757D-704D-9A3A-EBA1A7685101}"/>
    </a:ext>
  </a:extLst>
</a:theme>
</file>

<file path=ppt/theme/theme10.xml><?xml version="1.0" encoding="utf-8"?>
<a:theme xmlns:a="http://schemas.openxmlformats.org/drawingml/2006/main" name="Activity with Instructions ">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437B912B-3E04-D947-A329-AD79C9E6E000}"/>
    </a:ext>
  </a:extLst>
</a:theme>
</file>

<file path=ppt/theme/theme11.xml><?xml version="1.0" encoding="utf-8"?>
<a:theme xmlns:a="http://schemas.openxmlformats.org/drawingml/2006/main" name="Challeng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5289F4A6-B06E-6743-A82A-9FA94D23DD1B}"/>
    </a:ext>
  </a:extLst>
</a:theme>
</file>

<file path=ppt/theme/theme12.xml><?xml version="1.0" encoding="utf-8"?>
<a:theme xmlns:a="http://schemas.openxmlformats.org/drawingml/2006/main" name="Challenge with Instruction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334F2505-6968-A94F-BE44-C70ACACE605D}"/>
    </a:ext>
  </a:extLst>
</a:theme>
</file>

<file path=ppt/theme/theme13.xml><?xml version="1.0" encoding="utf-8"?>
<a:theme xmlns:a="http://schemas.openxmlformats.org/drawingml/2006/main" name="Home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510F9270-BC19-4747-9ED2-B08C27C685B6}"/>
    </a:ext>
  </a:extLst>
</a:theme>
</file>

<file path=ppt/theme/theme14.xml><?xml version="1.0" encoding="utf-8"?>
<a:theme xmlns:a="http://schemas.openxmlformats.org/drawingml/2006/main" name="Homework Instruction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42DD1472-7466-1C46-B93A-330D2ED920D6}"/>
    </a:ext>
  </a:extLst>
</a:theme>
</file>

<file path=ppt/theme/theme15.xml><?xml version="1.0" encoding="utf-8"?>
<a:theme xmlns:a="http://schemas.openxmlformats.org/drawingml/2006/main" name="Numbered 1–4 (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BB756791-C187-BD46-8B50-D6BE6E85546F}"/>
    </a:ext>
  </a:extLst>
</a:theme>
</file>

<file path=ppt/theme/theme16.xml><?xml version="1.0" encoding="utf-8"?>
<a:theme xmlns:a="http://schemas.openxmlformats.org/drawingml/2006/main" name="Numbered 1–5 (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D9066406-8ADC-3746-BBE6-FD013215A952}"/>
    </a:ext>
  </a:extLst>
</a:theme>
</file>

<file path=ppt/theme/theme17.xml><?xml version="1.0" encoding="utf-8"?>
<a:theme xmlns:a="http://schemas.openxmlformats.org/drawingml/2006/main" name="Numbered 1–6 (Gra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4F1DB5EB-4CA2-6B45-B0AC-B62DE3107F5F}"/>
    </a:ext>
  </a:extLst>
</a:theme>
</file>

<file path=ppt/theme/theme18.xml><?xml version="1.0" encoding="utf-8"?>
<a:theme xmlns:a="http://schemas.openxmlformats.org/drawingml/2006/main" name="Numbered 1–6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31D18F5F-B6D7-2A4B-BF1A-F6012FAE9F4A}"/>
    </a:ext>
  </a:extLst>
</a:theme>
</file>

<file path=ppt/theme/theme19.xml><?xml version="1.0" encoding="utf-8"?>
<a:theme xmlns:a="http://schemas.openxmlformats.org/drawingml/2006/main" name="Numbered 1–7(Gra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1E1B4D76-7C9E-5342-A205-7543C5664685}"/>
    </a:ext>
  </a:extLst>
</a:theme>
</file>

<file path=ppt/theme/theme2.xml><?xml version="1.0" encoding="utf-8"?>
<a:theme xmlns:a="http://schemas.openxmlformats.org/drawingml/2006/main" name="Subsection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DA2596A0-2CA1-574D-BA6E-8A104B3B646F}"/>
    </a:ext>
  </a:extLst>
</a:theme>
</file>

<file path=ppt/theme/theme20.xml><?xml version="1.0" encoding="utf-8"?>
<a:theme xmlns:a="http://schemas.openxmlformats.org/drawingml/2006/main" name="Numbered 1–8 (Gra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33D9C814-70F8-914B-8E7D-4A59EBF43D70}"/>
    </a:ext>
  </a:extLst>
</a:theme>
</file>

<file path=ppt/theme/theme21.xml><?xml version="1.0" encoding="utf-8"?>
<a:theme xmlns:a="http://schemas.openxmlformats.org/drawingml/2006/main" name="Numbered 1–8 (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276B4F72-C506-A74C-8084-53C3DBCDE988}"/>
    </a:ext>
  </a:extLst>
</a:theme>
</file>

<file path=ppt/theme/theme22.xml><?xml version="1.0" encoding="utf-8"?>
<a:theme xmlns:a="http://schemas.openxmlformats.org/drawingml/2006/main" name="Numbered 1–3 (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89D2D9BA-651B-BC42-BD52-454265B81659}"/>
    </a:ext>
  </a:extLst>
</a:theme>
</file>

<file path=ppt/theme/theme23.xml><?xml version="1.0" encoding="utf-8"?>
<a:theme xmlns:a="http://schemas.openxmlformats.org/drawingml/2006/main" name="Numbered 1–2 (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1D102571-AA67-CC4E-A9A7-6DEE76B1A23A}"/>
    </a:ext>
  </a:extLst>
</a:theme>
</file>

<file path=ppt/theme/theme24.xml><?xml version="1.0" encoding="utf-8"?>
<a:theme xmlns:a="http://schemas.openxmlformats.org/drawingml/2006/main" name="Numbered 1–2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0587CB44-F8BB-C243-82D7-952D234779F2}"/>
    </a:ext>
  </a:extLst>
</a:theme>
</file>

<file path=ppt/theme/theme25.xml><?xml version="1.0" encoding="utf-8"?>
<a:theme xmlns:a="http://schemas.openxmlformats.org/drawingml/2006/main" name="Numbered 1–2 Horizontal (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CB3861AA-18AE-C14A-A898-61E9AABF4C65}"/>
    </a:ext>
  </a:extLst>
</a:theme>
</file>

<file path=ppt/theme/theme26.xml><?xml version="1.0" encoding="utf-8"?>
<a:theme xmlns:a="http://schemas.openxmlformats.org/drawingml/2006/main" name="Arrows 1–5 (Gra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BBE200CE-A740-1144-8C1B-BC9A5E3FB0D6}"/>
    </a:ext>
  </a:extLst>
</a:theme>
</file>

<file path=ppt/theme/theme27.xml><?xml version="1.0" encoding="utf-8"?>
<a:theme xmlns:a="http://schemas.openxmlformats.org/drawingml/2006/main" name="Pyramid 5 Step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C202C97F-1AAC-6542-9AB6-7B1A860620C6}"/>
    </a:ext>
  </a:extLst>
</a:theme>
</file>

<file path=ppt/theme/theme28.xml><?xml version="1.0" encoding="utf-8"?>
<a:theme xmlns:a="http://schemas.openxmlformats.org/drawingml/2006/main" name="Pyramid 4 Step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34CF1F75-234B-B240-AE3D-1563982EEEE2}"/>
    </a:ext>
  </a:extLst>
</a:theme>
</file>

<file path=ppt/theme/theme29.xml><?xml version="1.0" encoding="utf-8"?>
<a:theme xmlns:a="http://schemas.openxmlformats.org/drawingml/2006/main" name="Pyramid 3 Step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11CADEBC-0D26-7C48-AC31-851196C06342}"/>
    </a:ext>
  </a:extLst>
</a:theme>
</file>

<file path=ppt/theme/theme3.xml><?xml version="1.0" encoding="utf-8"?>
<a:theme xmlns:a="http://schemas.openxmlformats.org/drawingml/2006/main" name="Transition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C5AF473D-9F0A-2644-B81A-59E292EDF2C2}"/>
    </a:ext>
  </a:extLst>
</a:theme>
</file>

<file path=ppt/theme/theme30.xml><?xml version="1.0" encoding="utf-8"?>
<a:theme xmlns:a="http://schemas.openxmlformats.org/drawingml/2006/main" name="Wheel 5 Step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DEA9D750-4651-4449-AD93-BE976CE5D099}"/>
    </a:ext>
  </a:extLst>
</a:theme>
</file>

<file path=ppt/theme/theme31.xml><?xml version="1.0" encoding="utf-8"?>
<a:theme xmlns:a="http://schemas.openxmlformats.org/drawingml/2006/main" name="Wheel 4 Step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715B4EBB-C081-024A-8C06-FB156F44980B}"/>
    </a:ext>
  </a:extLst>
</a:theme>
</file>

<file path=ppt/theme/theme3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97F8DF14-6E46-E945-A04B-018276C2626A}"/>
    </a:ext>
  </a:extLst>
</a:theme>
</file>

<file path=ppt/theme/theme33.xml><?xml version="1.0" encoding="utf-8"?>
<a:theme xmlns:a="http://schemas.openxmlformats.org/drawingml/2006/main" name="Arrows 4 Step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1B2EB920-3939-B14D-8250-FC9E72E00646}"/>
    </a:ext>
  </a:extLst>
</a:theme>
</file>

<file path=ppt/theme/theme34.xml><?xml version="1.0" encoding="utf-8"?>
<a:theme xmlns:a="http://schemas.openxmlformats.org/drawingml/2006/main" name="Arrows 3 Step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097FD9C3-7825-DB48-85D4-F6E819C6292C}"/>
    </a:ext>
  </a:extLst>
</a:theme>
</file>

<file path=ppt/theme/theme35.xml><?xml version="1.0" encoding="utf-8"?>
<a:theme xmlns:a="http://schemas.openxmlformats.org/drawingml/2006/main" name="4 Part Proces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666442BB-85B8-8C49-86E3-0EDDC872A887}"/>
    </a:ext>
  </a:extLst>
</a:theme>
</file>

<file path=ppt/theme/theme3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xt Onl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EC1E34D4-7BFE-6A48-A72A-E499520B8A63}"/>
    </a:ext>
  </a:extLst>
</a:theme>
</file>

<file path=ppt/theme/theme5.xml><?xml version="1.0" encoding="utf-8"?>
<a:theme xmlns:a="http://schemas.openxmlformats.org/drawingml/2006/main" name="Text Only with Sideba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D4F25CC8-201B-024D-86A4-8275B012A19F}"/>
    </a:ext>
  </a:extLst>
</a:theme>
</file>

<file path=ppt/theme/theme6.xml><?xml version="1.0" encoding="utf-8"?>
<a:theme xmlns:a="http://schemas.openxmlformats.org/drawingml/2006/main" name="Photo with Capt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20BFA8E8-03DE-A149-9F27-B19C8A3E025C}"/>
    </a:ext>
  </a:extLst>
</a:theme>
</file>

<file path=ppt/theme/theme7.xml><?xml version="1.0" encoding="utf-8"?>
<a:theme xmlns:a="http://schemas.openxmlformats.org/drawingml/2006/main" name="Call Attention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C1245C0D-6B32-3A47-A4FC-A6A13EFD3B00}"/>
    </a:ext>
  </a:extLst>
</a:theme>
</file>

<file path=ppt/theme/theme8.xml><?xml version="1.0" encoding="utf-8"?>
<a:theme xmlns:a="http://schemas.openxmlformats.org/drawingml/2006/main" name="Instructor Demonstrat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6F733C25-8261-7041-A811-C780D95B6923}"/>
    </a:ext>
  </a:extLst>
</a:theme>
</file>

<file path=ppt/theme/theme9.xml><?xml version="1.0" encoding="utf-8"?>
<a:theme xmlns:a="http://schemas.openxmlformats.org/drawingml/2006/main" name="Activit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1158B94B-34FE-2A43-883F-B74A78F13896}"/>
    </a:ext>
  </a:extLst>
</a:theme>
</file>

<file path=docProps/app.xml><?xml version="1.0" encoding="utf-8"?>
<Properties xmlns="http://schemas.openxmlformats.org/officeDocument/2006/extended-properties" xmlns:vt="http://schemas.openxmlformats.org/officeDocument/2006/docPropsVTypes">
  <Template/>
  <TotalTime>3532</TotalTime>
  <Words>1329</Words>
  <Application>Microsoft Macintosh PowerPoint</Application>
  <PresentationFormat>Widescreen</PresentationFormat>
  <Paragraphs>158</Paragraphs>
  <Slides>25</Slides>
  <Notes>0</Notes>
  <HiddenSlides>0</HiddenSlides>
  <MMClips>0</MMClips>
  <ScaleCrop>false</ScaleCrop>
  <HeadingPairs>
    <vt:vector size="6" baseType="variant">
      <vt:variant>
        <vt:lpstr>Fonts Used</vt:lpstr>
      </vt:variant>
      <vt:variant>
        <vt:i4>5</vt:i4>
      </vt:variant>
      <vt:variant>
        <vt:lpstr>Theme</vt:lpstr>
      </vt:variant>
      <vt:variant>
        <vt:i4>35</vt:i4>
      </vt:variant>
      <vt:variant>
        <vt:lpstr>Slide Titles</vt:lpstr>
      </vt:variant>
      <vt:variant>
        <vt:i4>25</vt:i4>
      </vt:variant>
    </vt:vector>
  </HeadingPairs>
  <TitlesOfParts>
    <vt:vector size="65" baseType="lpstr">
      <vt:lpstr>Arial</vt:lpstr>
      <vt:lpstr>Calibri</vt:lpstr>
      <vt:lpstr>Courier New</vt:lpstr>
      <vt:lpstr>Roboto</vt:lpstr>
      <vt:lpstr>Wingdings</vt:lpstr>
      <vt:lpstr>Title Slide</vt:lpstr>
      <vt:lpstr>Subsection Slide</vt:lpstr>
      <vt:lpstr>Transition Slide</vt:lpstr>
      <vt:lpstr>Text Only</vt:lpstr>
      <vt:lpstr>Text Only with Sidebar</vt:lpstr>
      <vt:lpstr>Photo with Caption</vt:lpstr>
      <vt:lpstr>Call Attention Slide</vt:lpstr>
      <vt:lpstr>Instructor Demonstration</vt:lpstr>
      <vt:lpstr>Activity</vt:lpstr>
      <vt:lpstr>Activity with Instructions </vt:lpstr>
      <vt:lpstr>Challenge</vt:lpstr>
      <vt:lpstr>Challenge with Instructions</vt:lpstr>
      <vt:lpstr>Homework</vt:lpstr>
      <vt:lpstr>Homework Instructions</vt:lpstr>
      <vt:lpstr>Numbered 1–4 (Green)</vt:lpstr>
      <vt:lpstr>Numbered 1–5 (Green)</vt:lpstr>
      <vt:lpstr>Numbered 1–6 (Gray)</vt:lpstr>
      <vt:lpstr>Numbered 1–6 (Blue)</vt:lpstr>
      <vt:lpstr>Numbered 1–7(Gray)</vt:lpstr>
      <vt:lpstr>Numbered 1–8 (Gray)</vt:lpstr>
      <vt:lpstr>Numbered 1–8 (Green)</vt:lpstr>
      <vt:lpstr>Numbered 1–3 (Green)</vt:lpstr>
      <vt:lpstr>Numbered 1–2 (Green)</vt:lpstr>
      <vt:lpstr>Numbered 1–2 (Blue)</vt:lpstr>
      <vt:lpstr>Numbered 1–2 Horizontal (Green)</vt:lpstr>
      <vt:lpstr>Arrows 1–5 (Gray)</vt:lpstr>
      <vt:lpstr>Pyramid 5 Steps</vt:lpstr>
      <vt:lpstr>Pyramid 4 Steps</vt:lpstr>
      <vt:lpstr>Pyramid 3 Steps</vt:lpstr>
      <vt:lpstr>Wheel 5 Steps</vt:lpstr>
      <vt:lpstr>Wheel 4 Steps</vt:lpstr>
      <vt:lpstr>Custom Design</vt:lpstr>
      <vt:lpstr>Arrows 4 Steps</vt:lpstr>
      <vt:lpstr>Arrows 3 Steps</vt:lpstr>
      <vt:lpstr>4 Part Process</vt:lpstr>
      <vt:lpstr>Big Data in the Cloud</vt:lpstr>
      <vt:lpstr>Class Objectives</vt:lpstr>
      <vt:lpstr>Natural Language Processing  </vt:lpstr>
      <vt:lpstr>What Is NLP?</vt:lpstr>
      <vt:lpstr>How Is NLP Used?</vt:lpstr>
      <vt:lpstr>Big Data + NLP</vt:lpstr>
      <vt:lpstr>A Few NLP Applications</vt:lpstr>
      <vt:lpstr>…But NLP Is Hard</vt:lpstr>
      <vt:lpstr>Natural Languages vs. Computer Languages</vt:lpstr>
      <vt:lpstr>Utilizing an NLP Pipeline</vt:lpstr>
      <vt:lpstr>Tokenization    </vt:lpstr>
      <vt:lpstr>What Is Tokenization?</vt:lpstr>
      <vt:lpstr>Stop Words Removal  </vt:lpstr>
      <vt:lpstr>What Are Stop Words?</vt:lpstr>
      <vt:lpstr>Stop Words in a Pipeline</vt:lpstr>
      <vt:lpstr>Term Frequency–  Inverse Document Frequency   </vt:lpstr>
      <vt:lpstr>What Is TF–IDF?</vt:lpstr>
      <vt:lpstr>TF: Bag-of-Words Model</vt:lpstr>
      <vt:lpstr>Finding TF: CountVectorizer</vt:lpstr>
      <vt:lpstr>Finding TF: HashingTF</vt:lpstr>
      <vt:lpstr>The IDFModel</vt:lpstr>
      <vt:lpstr>Class Objectives</vt:lpstr>
      <vt:lpstr>Class Objectives</vt:lpstr>
      <vt:lpstr>Class Objectives</vt:lpstr>
      <vt:lpstr>Class Objectives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Tom Berton</dc:creator>
  <cp:lastModifiedBy>Microsoft Office User</cp:lastModifiedBy>
  <cp:revision>66</cp:revision>
  <dcterms:created xsi:type="dcterms:W3CDTF">2018-12-31T16:25:43Z</dcterms:created>
  <dcterms:modified xsi:type="dcterms:W3CDTF">2019-01-25T19:43:51Z</dcterms:modified>
</cp:coreProperties>
</file>